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1" r:id="rId1"/>
  </p:sldMasterIdLst>
  <p:notesMasterIdLst>
    <p:notesMasterId r:id="rId12"/>
  </p:notesMasterIdLst>
  <p:sldIdLst>
    <p:sldId id="256" r:id="rId2"/>
    <p:sldId id="310" r:id="rId3"/>
    <p:sldId id="263" r:id="rId4"/>
    <p:sldId id="262" r:id="rId5"/>
    <p:sldId id="261" r:id="rId6"/>
    <p:sldId id="259" r:id="rId7"/>
    <p:sldId id="266" r:id="rId8"/>
    <p:sldId id="276" r:id="rId9"/>
    <p:sldId id="264" r:id="rId10"/>
    <p:sldId id="272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39A98E6-5A4D-4CD5-A089-472BF115DE40}">
  <a:tblStyle styleId="{B39A98E6-5A4D-4CD5-A089-472BF115DE4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F02C519-E80A-4284-9505-A1272A56751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730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g54dda1946d_4_27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" name="Google Shape;779;g54dda1946d_4_27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8930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54dda1946d_4_27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54dda1946d_4_27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1" y="135137"/>
            <a:ext cx="9791144" cy="5180166"/>
            <a:chOff x="1" y="135137"/>
            <a:chExt cx="9791144" cy="5180166"/>
          </a:xfrm>
        </p:grpSpPr>
        <p:sp>
          <p:nvSpPr>
            <p:cNvPr id="11" name="Google Shape;11;p2"/>
            <p:cNvSpPr/>
            <p:nvPr/>
          </p:nvSpPr>
          <p:spPr>
            <a:xfrm rot="-771303">
              <a:off x="8418441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rot="-290844" flipH="1">
              <a:off x="2459558" y="213597"/>
              <a:ext cx="475060" cy="475060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" name="Google Shape;13;p2"/>
            <p:cNvGrpSpPr/>
            <p:nvPr/>
          </p:nvGrpSpPr>
          <p:grpSpPr>
            <a:xfrm>
              <a:off x="1" y="4603989"/>
              <a:ext cx="821335" cy="711314"/>
              <a:chOff x="7320364" y="1741964"/>
              <a:chExt cx="821335" cy="711314"/>
            </a:xfrm>
          </p:grpSpPr>
          <p:sp>
            <p:nvSpPr>
              <p:cNvPr id="14" name="Google Shape;14;p2"/>
              <p:cNvSpPr/>
              <p:nvPr/>
            </p:nvSpPr>
            <p:spPr>
              <a:xfrm>
                <a:off x="7320364" y="1741964"/>
                <a:ext cx="821335" cy="711314"/>
              </a:xfrm>
              <a:custGeom>
                <a:avLst/>
                <a:gdLst/>
                <a:ahLst/>
                <a:cxnLst/>
                <a:rect l="l" t="t" r="r" b="b"/>
                <a:pathLst>
                  <a:path w="821335" h="711314" extrusionOk="0">
                    <a:moveTo>
                      <a:pt x="821335" y="711314"/>
                    </a:moveTo>
                    <a:lnTo>
                      <a:pt x="0" y="711314"/>
                    </a:lnTo>
                    <a:lnTo>
                      <a:pt x="1788" y="708227"/>
                    </a:lnTo>
                    <a:lnTo>
                      <a:pt x="410667" y="0"/>
                    </a:lnTo>
                    <a:lnTo>
                      <a:pt x="821335" y="711233"/>
                    </a:lnTo>
                    <a:close/>
                    <a:moveTo>
                      <a:pt x="7069" y="707252"/>
                    </a:moveTo>
                    <a:lnTo>
                      <a:pt x="814266" y="707252"/>
                    </a:lnTo>
                    <a:lnTo>
                      <a:pt x="410667" y="8207"/>
                    </a:lnTo>
                    <a:lnTo>
                      <a:pt x="7069" y="707252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" name="Google Shape;17;p2"/>
            <p:cNvSpPr/>
            <p:nvPr/>
          </p:nvSpPr>
          <p:spPr>
            <a:xfrm>
              <a:off x="336064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 rot="-4864771">
              <a:off x="625375" y="4131082"/>
              <a:ext cx="465243" cy="465243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8100000" flipH="1">
              <a:off x="6689032" y="4621485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4849167">
              <a:off x="179707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83844" y="135137"/>
              <a:ext cx="458747" cy="397278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700379" y="296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 rot="-4858841">
              <a:off x="8700748" y="3567383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" name="Google Shape;24;p2"/>
          <p:cNvSpPr txBox="1">
            <a:spLocks noGrp="1"/>
          </p:cNvSpPr>
          <p:nvPr>
            <p:ph type="ctrTitle"/>
          </p:nvPr>
        </p:nvSpPr>
        <p:spPr>
          <a:xfrm>
            <a:off x="1038750" y="1187363"/>
            <a:ext cx="7066500" cy="2328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6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ubTitle" idx="1"/>
          </p:nvPr>
        </p:nvSpPr>
        <p:spPr>
          <a:xfrm>
            <a:off x="2307675" y="3556537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25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924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2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25"/>
          <p:cNvSpPr txBox="1">
            <a:spLocks noGrp="1"/>
          </p:cNvSpPr>
          <p:nvPr>
            <p:ph type="subTitle" idx="1"/>
          </p:nvPr>
        </p:nvSpPr>
        <p:spPr>
          <a:xfrm>
            <a:off x="937625" y="259791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25"/>
          <p:cNvSpPr txBox="1">
            <a:spLocks noGrp="1"/>
          </p:cNvSpPr>
          <p:nvPr>
            <p:ph type="subTitle" idx="2"/>
          </p:nvPr>
        </p:nvSpPr>
        <p:spPr>
          <a:xfrm>
            <a:off x="3484347" y="259791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25"/>
          <p:cNvSpPr txBox="1">
            <a:spLocks noGrp="1"/>
          </p:cNvSpPr>
          <p:nvPr>
            <p:ph type="subTitle" idx="3"/>
          </p:nvPr>
        </p:nvSpPr>
        <p:spPr>
          <a:xfrm>
            <a:off x="6031075" y="259791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25"/>
          <p:cNvSpPr txBox="1">
            <a:spLocks noGrp="1"/>
          </p:cNvSpPr>
          <p:nvPr>
            <p:ph type="subTitle" idx="4"/>
          </p:nvPr>
        </p:nvSpPr>
        <p:spPr>
          <a:xfrm>
            <a:off x="937625" y="2039112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18" name="Google Shape;418;p25"/>
          <p:cNvSpPr txBox="1">
            <a:spLocks noGrp="1"/>
          </p:cNvSpPr>
          <p:nvPr>
            <p:ph type="subTitle" idx="5"/>
          </p:nvPr>
        </p:nvSpPr>
        <p:spPr>
          <a:xfrm>
            <a:off x="3484350" y="2039112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19" name="Google Shape;419;p25"/>
          <p:cNvSpPr txBox="1">
            <a:spLocks noGrp="1"/>
          </p:cNvSpPr>
          <p:nvPr>
            <p:ph type="subTitle" idx="6"/>
          </p:nvPr>
        </p:nvSpPr>
        <p:spPr>
          <a:xfrm>
            <a:off x="6031075" y="2039112"/>
            <a:ext cx="21753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20" name="Google Shape;420;p25"/>
          <p:cNvGrpSpPr/>
          <p:nvPr/>
        </p:nvGrpSpPr>
        <p:grpSpPr>
          <a:xfrm rot="10800000" flipH="1">
            <a:off x="-844064" y="-62654"/>
            <a:ext cx="9974090" cy="5106914"/>
            <a:chOff x="-830094" y="88507"/>
            <a:chExt cx="9974090" cy="5106914"/>
          </a:xfrm>
        </p:grpSpPr>
        <p:sp>
          <p:nvSpPr>
            <p:cNvPr id="421" name="Google Shape;421;p25"/>
            <p:cNvSpPr/>
            <p:nvPr/>
          </p:nvSpPr>
          <p:spPr>
            <a:xfrm rot="771303" flipH="1">
              <a:off x="-706537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25"/>
            <p:cNvSpPr/>
            <p:nvPr/>
          </p:nvSpPr>
          <p:spPr>
            <a:xfrm rot="-2700000">
              <a:off x="8570061" y="1072842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25"/>
            <p:cNvSpPr/>
            <p:nvPr/>
          </p:nvSpPr>
          <p:spPr>
            <a:xfrm flipH="1">
              <a:off x="8725925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25"/>
            <p:cNvSpPr/>
            <p:nvPr/>
          </p:nvSpPr>
          <p:spPr>
            <a:xfrm rot="4864165" flipH="1">
              <a:off x="248974" y="112106"/>
              <a:ext cx="329802" cy="32980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5" name="Google Shape;425;p25"/>
            <p:cNvGrpSpPr/>
            <p:nvPr/>
          </p:nvGrpSpPr>
          <p:grpSpPr>
            <a:xfrm flipH="1">
              <a:off x="6969547" y="4523014"/>
              <a:ext cx="1828419" cy="672406"/>
              <a:chOff x="6590560" y="4523014"/>
              <a:chExt cx="1828419" cy="672406"/>
            </a:xfrm>
          </p:grpSpPr>
          <p:sp>
            <p:nvSpPr>
              <p:cNvPr id="426" name="Google Shape;426;p25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25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8" name="Google Shape;428;p25"/>
            <p:cNvSpPr/>
            <p:nvPr/>
          </p:nvSpPr>
          <p:spPr>
            <a:xfrm rot="4849167" flipH="1">
              <a:off x="8749854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25"/>
            <p:cNvSpPr/>
            <p:nvPr/>
          </p:nvSpPr>
          <p:spPr>
            <a:xfrm flipH="1">
              <a:off x="8144497" y="149148"/>
              <a:ext cx="377068" cy="326543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25"/>
            <p:cNvSpPr/>
            <p:nvPr/>
          </p:nvSpPr>
          <p:spPr>
            <a:xfrm flipH="1">
              <a:off x="339286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25"/>
            <p:cNvSpPr/>
            <p:nvPr/>
          </p:nvSpPr>
          <p:spPr>
            <a:xfrm rot="4858841" flipH="1">
              <a:off x="339656" y="478499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2" name="Google Shape;432;p25"/>
            <p:cNvGrpSpPr/>
            <p:nvPr/>
          </p:nvGrpSpPr>
          <p:grpSpPr>
            <a:xfrm rot="10800000" flipH="1">
              <a:off x="254827" y="3605221"/>
              <a:ext cx="318682" cy="275992"/>
              <a:chOff x="7461180" y="1904476"/>
              <a:chExt cx="539864" cy="467546"/>
            </a:xfrm>
          </p:grpSpPr>
          <p:sp>
            <p:nvSpPr>
              <p:cNvPr id="433" name="Google Shape;433;p25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25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2" name="Google Shape;462;p27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5217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2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4" name="Google Shape;464;p27"/>
          <p:cNvSpPr txBox="1">
            <a:spLocks noGrp="1"/>
          </p:cNvSpPr>
          <p:nvPr>
            <p:ph type="subTitle" idx="1"/>
          </p:nvPr>
        </p:nvSpPr>
        <p:spPr>
          <a:xfrm>
            <a:off x="955463" y="2142227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2"/>
          </p:nvPr>
        </p:nvSpPr>
        <p:spPr>
          <a:xfrm>
            <a:off x="3535050" y="2142227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3"/>
          </p:nvPr>
        </p:nvSpPr>
        <p:spPr>
          <a:xfrm>
            <a:off x="955463" y="3785598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7" name="Google Shape;467;p27"/>
          <p:cNvSpPr txBox="1">
            <a:spLocks noGrp="1"/>
          </p:cNvSpPr>
          <p:nvPr>
            <p:ph type="subTitle" idx="4"/>
          </p:nvPr>
        </p:nvSpPr>
        <p:spPr>
          <a:xfrm>
            <a:off x="3535050" y="3785598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8" name="Google Shape;468;p27"/>
          <p:cNvSpPr txBox="1">
            <a:spLocks noGrp="1"/>
          </p:cNvSpPr>
          <p:nvPr>
            <p:ph type="subTitle" idx="5"/>
          </p:nvPr>
        </p:nvSpPr>
        <p:spPr>
          <a:xfrm>
            <a:off x="6114637" y="2142227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9" name="Google Shape;469;p27"/>
          <p:cNvSpPr txBox="1">
            <a:spLocks noGrp="1"/>
          </p:cNvSpPr>
          <p:nvPr>
            <p:ph type="subTitle" idx="6"/>
          </p:nvPr>
        </p:nvSpPr>
        <p:spPr>
          <a:xfrm>
            <a:off x="6114637" y="3785598"/>
            <a:ext cx="20739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27"/>
          <p:cNvSpPr txBox="1">
            <a:spLocks noGrp="1"/>
          </p:cNvSpPr>
          <p:nvPr>
            <p:ph type="subTitle" idx="7"/>
          </p:nvPr>
        </p:nvSpPr>
        <p:spPr>
          <a:xfrm>
            <a:off x="956402" y="1649625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1" name="Google Shape;471;p27"/>
          <p:cNvSpPr txBox="1">
            <a:spLocks noGrp="1"/>
          </p:cNvSpPr>
          <p:nvPr>
            <p:ph type="subTitle" idx="8"/>
          </p:nvPr>
        </p:nvSpPr>
        <p:spPr>
          <a:xfrm>
            <a:off x="3535990" y="1649625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9"/>
          </p:nvPr>
        </p:nvSpPr>
        <p:spPr>
          <a:xfrm>
            <a:off x="6115577" y="1649625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subTitle" idx="13"/>
          </p:nvPr>
        </p:nvSpPr>
        <p:spPr>
          <a:xfrm>
            <a:off x="956402" y="3292972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subTitle" idx="14"/>
          </p:nvPr>
        </p:nvSpPr>
        <p:spPr>
          <a:xfrm>
            <a:off x="3535990" y="3292972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15"/>
          </p:nvPr>
        </p:nvSpPr>
        <p:spPr>
          <a:xfrm>
            <a:off x="6115577" y="3292972"/>
            <a:ext cx="2071800" cy="55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476" name="Google Shape;476;p27"/>
          <p:cNvGrpSpPr/>
          <p:nvPr/>
        </p:nvGrpSpPr>
        <p:grpSpPr>
          <a:xfrm>
            <a:off x="-868531" y="88507"/>
            <a:ext cx="9974090" cy="5106914"/>
            <a:chOff x="-830094" y="88507"/>
            <a:chExt cx="9974090" cy="5106914"/>
          </a:xfrm>
        </p:grpSpPr>
        <p:sp>
          <p:nvSpPr>
            <p:cNvPr id="477" name="Google Shape;477;p27"/>
            <p:cNvSpPr/>
            <p:nvPr/>
          </p:nvSpPr>
          <p:spPr>
            <a:xfrm rot="771303" flipH="1">
              <a:off x="-706537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27"/>
            <p:cNvSpPr/>
            <p:nvPr/>
          </p:nvSpPr>
          <p:spPr>
            <a:xfrm rot="-2700000">
              <a:off x="8570061" y="1072842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27"/>
            <p:cNvSpPr/>
            <p:nvPr/>
          </p:nvSpPr>
          <p:spPr>
            <a:xfrm flipH="1">
              <a:off x="8725925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27"/>
            <p:cNvSpPr/>
            <p:nvPr/>
          </p:nvSpPr>
          <p:spPr>
            <a:xfrm rot="4864165" flipH="1">
              <a:off x="248974" y="112106"/>
              <a:ext cx="329802" cy="32980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1" name="Google Shape;481;p27"/>
            <p:cNvGrpSpPr/>
            <p:nvPr/>
          </p:nvGrpSpPr>
          <p:grpSpPr>
            <a:xfrm flipH="1">
              <a:off x="6969547" y="4523014"/>
              <a:ext cx="1828419" cy="672406"/>
              <a:chOff x="6590560" y="4523014"/>
              <a:chExt cx="1828419" cy="672406"/>
            </a:xfrm>
          </p:grpSpPr>
          <p:sp>
            <p:nvSpPr>
              <p:cNvPr id="482" name="Google Shape;482;p27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84" name="Google Shape;484;p27"/>
            <p:cNvSpPr/>
            <p:nvPr/>
          </p:nvSpPr>
          <p:spPr>
            <a:xfrm rot="4849167" flipH="1">
              <a:off x="8749854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27"/>
            <p:cNvSpPr/>
            <p:nvPr/>
          </p:nvSpPr>
          <p:spPr>
            <a:xfrm flipH="1">
              <a:off x="8144497" y="149148"/>
              <a:ext cx="377068" cy="326543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27"/>
            <p:cNvSpPr/>
            <p:nvPr/>
          </p:nvSpPr>
          <p:spPr>
            <a:xfrm flipH="1">
              <a:off x="339286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27"/>
            <p:cNvSpPr/>
            <p:nvPr/>
          </p:nvSpPr>
          <p:spPr>
            <a:xfrm rot="4858841" flipH="1">
              <a:off x="339656" y="478499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8" name="Google Shape;488;p27"/>
            <p:cNvGrpSpPr/>
            <p:nvPr/>
          </p:nvGrpSpPr>
          <p:grpSpPr>
            <a:xfrm rot="10800000" flipH="1">
              <a:off x="254827" y="3605221"/>
              <a:ext cx="318682" cy="275992"/>
              <a:chOff x="7461180" y="1904476"/>
              <a:chExt cx="539864" cy="467546"/>
            </a:xfrm>
          </p:grpSpPr>
          <p:sp>
            <p:nvSpPr>
              <p:cNvPr id="489" name="Google Shape;489;p27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31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5217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3" name="Google Shape;563;p31"/>
          <p:cNvGrpSpPr/>
          <p:nvPr/>
        </p:nvGrpSpPr>
        <p:grpSpPr>
          <a:xfrm>
            <a:off x="38702" y="-38293"/>
            <a:ext cx="8931212" cy="5263611"/>
            <a:chOff x="38702" y="-38293"/>
            <a:chExt cx="8931212" cy="5263611"/>
          </a:xfrm>
        </p:grpSpPr>
        <p:grpSp>
          <p:nvGrpSpPr>
            <p:cNvPr id="564" name="Google Shape;564;p31"/>
            <p:cNvGrpSpPr/>
            <p:nvPr/>
          </p:nvGrpSpPr>
          <p:grpSpPr>
            <a:xfrm rot="10800000">
              <a:off x="164852" y="-38293"/>
              <a:ext cx="8805062" cy="5220086"/>
              <a:chOff x="209689" y="-52780"/>
              <a:chExt cx="8805062" cy="5220086"/>
            </a:xfrm>
          </p:grpSpPr>
          <p:sp>
            <p:nvSpPr>
              <p:cNvPr id="565" name="Google Shape;565;p31"/>
              <p:cNvSpPr/>
              <p:nvPr/>
            </p:nvSpPr>
            <p:spPr>
              <a:xfrm rot="8100000" flipH="1">
                <a:off x="1338902" y="4593371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31"/>
              <p:cNvSpPr/>
              <p:nvPr/>
            </p:nvSpPr>
            <p:spPr>
              <a:xfrm rot="10800000">
                <a:off x="8586956" y="1258610"/>
                <a:ext cx="376555" cy="326113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31"/>
              <p:cNvSpPr/>
              <p:nvPr/>
            </p:nvSpPr>
            <p:spPr>
              <a:xfrm rot="10800000">
                <a:off x="8700646" y="158602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31"/>
              <p:cNvSpPr/>
              <p:nvPr/>
            </p:nvSpPr>
            <p:spPr>
              <a:xfrm rot="5940356">
                <a:off x="8619142" y="127304"/>
                <a:ext cx="312199" cy="312199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31"/>
              <p:cNvSpPr/>
              <p:nvPr/>
            </p:nvSpPr>
            <p:spPr>
              <a:xfrm rot="-2700000" flipH="1">
                <a:off x="475502" y="45691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31"/>
              <p:cNvSpPr/>
              <p:nvPr/>
            </p:nvSpPr>
            <p:spPr>
              <a:xfrm rot="5950833">
                <a:off x="8889500" y="4735997"/>
                <a:ext cx="116690" cy="116690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31"/>
              <p:cNvSpPr/>
              <p:nvPr/>
            </p:nvSpPr>
            <p:spPr>
              <a:xfrm>
                <a:off x="336332" y="211057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31"/>
              <p:cNvSpPr/>
              <p:nvPr/>
            </p:nvSpPr>
            <p:spPr>
              <a:xfrm rot="5941159">
                <a:off x="336701" y="1347435"/>
                <a:ext cx="148447" cy="148447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31"/>
              <p:cNvSpPr/>
              <p:nvPr/>
            </p:nvSpPr>
            <p:spPr>
              <a:xfrm>
                <a:off x="209689" y="4729788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31"/>
              <p:cNvSpPr/>
              <p:nvPr/>
            </p:nvSpPr>
            <p:spPr>
              <a:xfrm>
                <a:off x="1348182" y="21882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575" name="Google Shape;575;p31"/>
            <p:cNvGrpSpPr/>
            <p:nvPr/>
          </p:nvGrpSpPr>
          <p:grpSpPr>
            <a:xfrm>
              <a:off x="38702" y="5232"/>
              <a:ext cx="8805062" cy="5220086"/>
              <a:chOff x="209689" y="-52780"/>
              <a:chExt cx="8805062" cy="5220086"/>
            </a:xfrm>
          </p:grpSpPr>
          <p:sp>
            <p:nvSpPr>
              <p:cNvPr id="576" name="Google Shape;576;p31"/>
              <p:cNvSpPr/>
              <p:nvPr/>
            </p:nvSpPr>
            <p:spPr>
              <a:xfrm rot="8100000" flipH="1">
                <a:off x="1338902" y="4593371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31"/>
              <p:cNvSpPr/>
              <p:nvPr/>
            </p:nvSpPr>
            <p:spPr>
              <a:xfrm rot="10800000">
                <a:off x="8586956" y="1258610"/>
                <a:ext cx="376555" cy="326113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31"/>
              <p:cNvSpPr/>
              <p:nvPr/>
            </p:nvSpPr>
            <p:spPr>
              <a:xfrm rot="10800000">
                <a:off x="8700646" y="158602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31"/>
              <p:cNvSpPr/>
              <p:nvPr/>
            </p:nvSpPr>
            <p:spPr>
              <a:xfrm rot="5940356">
                <a:off x="8619142" y="127304"/>
                <a:ext cx="312199" cy="312199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31"/>
              <p:cNvSpPr/>
              <p:nvPr/>
            </p:nvSpPr>
            <p:spPr>
              <a:xfrm rot="-2700000" flipH="1">
                <a:off x="475502" y="45691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31"/>
              <p:cNvSpPr/>
              <p:nvPr/>
            </p:nvSpPr>
            <p:spPr>
              <a:xfrm rot="5950833">
                <a:off x="8889500" y="4735997"/>
                <a:ext cx="116690" cy="116690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31"/>
              <p:cNvSpPr/>
              <p:nvPr/>
            </p:nvSpPr>
            <p:spPr>
              <a:xfrm>
                <a:off x="336332" y="211057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31"/>
              <p:cNvSpPr/>
              <p:nvPr/>
            </p:nvSpPr>
            <p:spPr>
              <a:xfrm rot="5941159">
                <a:off x="336701" y="1347435"/>
                <a:ext cx="148447" cy="148447"/>
              </a:xfrm>
              <a:custGeom>
                <a:avLst/>
                <a:gdLst/>
                <a:ahLst/>
                <a:cxnLst/>
                <a:rect l="l" t="t" r="r" b="b"/>
                <a:pathLst>
                  <a:path w="465434" h="465434" extrusionOk="0">
                    <a:moveTo>
                      <a:pt x="465434" y="232717"/>
                    </a:moveTo>
                    <a:cubicBezTo>
                      <a:pt x="465434" y="361243"/>
                      <a:pt x="361243" y="465434"/>
                      <a:pt x="232717" y="465434"/>
                    </a:cubicBezTo>
                    <a:cubicBezTo>
                      <a:pt x="104191" y="465434"/>
                      <a:pt x="0" y="361243"/>
                      <a:pt x="0" y="232717"/>
                    </a:cubicBezTo>
                    <a:cubicBezTo>
                      <a:pt x="0" y="104191"/>
                      <a:pt x="104191" y="0"/>
                      <a:pt x="232717" y="0"/>
                    </a:cubicBezTo>
                    <a:cubicBezTo>
                      <a:pt x="361243" y="0"/>
                      <a:pt x="465434" y="104191"/>
                      <a:pt x="465434" y="232717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31"/>
              <p:cNvSpPr/>
              <p:nvPr/>
            </p:nvSpPr>
            <p:spPr>
              <a:xfrm>
                <a:off x="209689" y="4729788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31"/>
              <p:cNvSpPr/>
              <p:nvPr/>
            </p:nvSpPr>
            <p:spPr>
              <a:xfrm>
                <a:off x="1348182" y="218823"/>
                <a:ext cx="149186" cy="129196"/>
              </a:xfrm>
              <a:custGeom>
                <a:avLst/>
                <a:gdLst/>
                <a:ahLst/>
                <a:cxnLst/>
                <a:rect l="l" t="t" r="r" b="b"/>
                <a:pathLst>
                  <a:path w="149186" h="129196" extrusionOk="0">
                    <a:moveTo>
                      <a:pt x="74593" y="0"/>
                    </a:moveTo>
                    <a:lnTo>
                      <a:pt x="111890" y="64599"/>
                    </a:lnTo>
                    <a:lnTo>
                      <a:pt x="149186" y="129197"/>
                    </a:lnTo>
                    <a:lnTo>
                      <a:pt x="74593" y="129197"/>
                    </a:lnTo>
                    <a:lnTo>
                      <a:pt x="0" y="129197"/>
                    </a:lnTo>
                    <a:lnTo>
                      <a:pt x="37296" y="64599"/>
                    </a:lnTo>
                    <a:lnTo>
                      <a:pt x="7459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32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rot="10800000">
            <a:off x="0" y="5217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8" name="Google Shape;588;p32"/>
          <p:cNvGrpSpPr/>
          <p:nvPr/>
        </p:nvGrpSpPr>
        <p:grpSpPr>
          <a:xfrm rot="10800000">
            <a:off x="164852" y="-531247"/>
            <a:ext cx="8805062" cy="5713040"/>
            <a:chOff x="209689" y="-52780"/>
            <a:chExt cx="8805062" cy="5713040"/>
          </a:xfrm>
        </p:grpSpPr>
        <p:sp>
          <p:nvSpPr>
            <p:cNvPr id="589" name="Google Shape;589;p32"/>
            <p:cNvSpPr/>
            <p:nvPr/>
          </p:nvSpPr>
          <p:spPr>
            <a:xfrm rot="8100000" flipH="1">
              <a:off x="1482958" y="4243984"/>
              <a:ext cx="1173282" cy="1173282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32"/>
            <p:cNvSpPr/>
            <p:nvPr/>
          </p:nvSpPr>
          <p:spPr>
            <a:xfrm rot="10800000">
              <a:off x="8586956" y="1258610"/>
              <a:ext cx="376555" cy="326113"/>
            </a:xfrm>
            <a:custGeom>
              <a:avLst/>
              <a:gdLst/>
              <a:ahLst/>
              <a:cxnLst/>
              <a:rect l="l" t="t" r="r" b="b"/>
              <a:pathLst>
                <a:path w="539864" h="467546" extrusionOk="0">
                  <a:moveTo>
                    <a:pt x="539783" y="467547"/>
                  </a:moveTo>
                  <a:lnTo>
                    <a:pt x="0" y="467547"/>
                  </a:lnTo>
                  <a:lnTo>
                    <a:pt x="1787" y="464459"/>
                  </a:lnTo>
                  <a:lnTo>
                    <a:pt x="269932" y="0"/>
                  </a:lnTo>
                  <a:lnTo>
                    <a:pt x="271720" y="3088"/>
                  </a:lnTo>
                  <a:lnTo>
                    <a:pt x="539864" y="467547"/>
                  </a:lnTo>
                  <a:close/>
                  <a:moveTo>
                    <a:pt x="6988" y="463484"/>
                  </a:moveTo>
                  <a:lnTo>
                    <a:pt x="532714" y="463484"/>
                  </a:lnTo>
                  <a:lnTo>
                    <a:pt x="269851" y="8207"/>
                  </a:lnTo>
                  <a:lnTo>
                    <a:pt x="6988" y="463484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2"/>
            <p:cNvSpPr/>
            <p:nvPr/>
          </p:nvSpPr>
          <p:spPr>
            <a:xfrm rot="10800000">
              <a:off x="8700646" y="158602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32"/>
            <p:cNvSpPr/>
            <p:nvPr/>
          </p:nvSpPr>
          <p:spPr>
            <a:xfrm rot="5940356">
              <a:off x="8619142" y="127304"/>
              <a:ext cx="312199" cy="312199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32"/>
            <p:cNvSpPr/>
            <p:nvPr/>
          </p:nvSpPr>
          <p:spPr>
            <a:xfrm rot="-2700000" flipH="1">
              <a:off x="475502" y="45691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2"/>
            <p:cNvSpPr/>
            <p:nvPr/>
          </p:nvSpPr>
          <p:spPr>
            <a:xfrm rot="5950833">
              <a:off x="8889500" y="4735997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32"/>
            <p:cNvSpPr/>
            <p:nvPr/>
          </p:nvSpPr>
          <p:spPr>
            <a:xfrm>
              <a:off x="336332" y="211057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32"/>
            <p:cNvSpPr/>
            <p:nvPr/>
          </p:nvSpPr>
          <p:spPr>
            <a:xfrm rot="5941159">
              <a:off x="336701" y="134743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32"/>
            <p:cNvSpPr/>
            <p:nvPr/>
          </p:nvSpPr>
          <p:spPr>
            <a:xfrm>
              <a:off x="209689" y="4729788"/>
              <a:ext cx="891865" cy="202637"/>
            </a:xfrm>
            <a:custGeom>
              <a:avLst/>
              <a:gdLst/>
              <a:ahLst/>
              <a:cxnLst/>
              <a:rect l="l" t="t" r="r" b="b"/>
              <a:pathLst>
                <a:path w="891865" h="202637" extrusionOk="0">
                  <a:moveTo>
                    <a:pt x="18039" y="30050"/>
                  </a:moveTo>
                  <a:cubicBezTo>
                    <a:pt x="19014" y="29887"/>
                    <a:pt x="19908" y="29562"/>
                    <a:pt x="20883" y="29237"/>
                  </a:cubicBezTo>
                  <a:cubicBezTo>
                    <a:pt x="21777" y="28831"/>
                    <a:pt x="22670" y="28343"/>
                    <a:pt x="23483" y="27856"/>
                  </a:cubicBezTo>
                  <a:cubicBezTo>
                    <a:pt x="24295" y="27287"/>
                    <a:pt x="25027" y="26637"/>
                    <a:pt x="25758" y="25987"/>
                  </a:cubicBezTo>
                  <a:cubicBezTo>
                    <a:pt x="28521" y="23143"/>
                    <a:pt x="30227" y="19242"/>
                    <a:pt x="30227" y="15180"/>
                  </a:cubicBezTo>
                  <a:cubicBezTo>
                    <a:pt x="30227" y="14123"/>
                    <a:pt x="30146" y="13148"/>
                    <a:pt x="29902" y="12173"/>
                  </a:cubicBezTo>
                  <a:cubicBezTo>
                    <a:pt x="29739" y="11198"/>
                    <a:pt x="29415" y="10223"/>
                    <a:pt x="29090" y="9329"/>
                  </a:cubicBezTo>
                  <a:cubicBezTo>
                    <a:pt x="28683" y="8436"/>
                    <a:pt x="28196" y="7542"/>
                    <a:pt x="27708" y="6729"/>
                  </a:cubicBezTo>
                  <a:cubicBezTo>
                    <a:pt x="27139" y="5917"/>
                    <a:pt x="26490" y="5104"/>
                    <a:pt x="25839" y="4454"/>
                  </a:cubicBezTo>
                  <a:cubicBezTo>
                    <a:pt x="22345" y="960"/>
                    <a:pt x="17064" y="-746"/>
                    <a:pt x="12107" y="310"/>
                  </a:cubicBezTo>
                  <a:cubicBezTo>
                    <a:pt x="11132" y="472"/>
                    <a:pt x="10157" y="798"/>
                    <a:pt x="9263" y="1123"/>
                  </a:cubicBezTo>
                  <a:cubicBezTo>
                    <a:pt x="8369" y="1447"/>
                    <a:pt x="7475" y="1935"/>
                    <a:pt x="6663" y="2504"/>
                  </a:cubicBezTo>
                  <a:cubicBezTo>
                    <a:pt x="5850" y="3073"/>
                    <a:pt x="5119" y="3723"/>
                    <a:pt x="4388" y="4373"/>
                  </a:cubicBezTo>
                  <a:cubicBezTo>
                    <a:pt x="3737" y="5023"/>
                    <a:pt x="3088" y="5835"/>
                    <a:pt x="2519" y="6648"/>
                  </a:cubicBezTo>
                  <a:cubicBezTo>
                    <a:pt x="1950" y="7461"/>
                    <a:pt x="1463" y="8354"/>
                    <a:pt x="1138" y="9248"/>
                  </a:cubicBezTo>
                  <a:cubicBezTo>
                    <a:pt x="731" y="10142"/>
                    <a:pt x="488" y="11117"/>
                    <a:pt x="325" y="12092"/>
                  </a:cubicBezTo>
                  <a:cubicBezTo>
                    <a:pt x="81" y="13067"/>
                    <a:pt x="0" y="14042"/>
                    <a:pt x="0" y="15098"/>
                  </a:cubicBezTo>
                  <a:cubicBezTo>
                    <a:pt x="0" y="19080"/>
                    <a:pt x="1625" y="22980"/>
                    <a:pt x="4469" y="25905"/>
                  </a:cubicBezTo>
                  <a:cubicBezTo>
                    <a:pt x="7313" y="28668"/>
                    <a:pt x="11213" y="30374"/>
                    <a:pt x="15195" y="30374"/>
                  </a:cubicBezTo>
                  <a:cubicBezTo>
                    <a:pt x="16170" y="30374"/>
                    <a:pt x="17226" y="30294"/>
                    <a:pt x="18201" y="30050"/>
                  </a:cubicBezTo>
                  <a:close/>
                  <a:moveTo>
                    <a:pt x="104170" y="30050"/>
                  </a:moveTo>
                  <a:cubicBezTo>
                    <a:pt x="105145" y="29887"/>
                    <a:pt x="106039" y="29562"/>
                    <a:pt x="107014" y="29237"/>
                  </a:cubicBezTo>
                  <a:cubicBezTo>
                    <a:pt x="107908" y="28831"/>
                    <a:pt x="108802" y="28343"/>
                    <a:pt x="109614" y="27856"/>
                  </a:cubicBezTo>
                  <a:cubicBezTo>
                    <a:pt x="110427" y="27287"/>
                    <a:pt x="111158" y="26637"/>
                    <a:pt x="111889" y="25987"/>
                  </a:cubicBezTo>
                  <a:cubicBezTo>
                    <a:pt x="114652" y="23143"/>
                    <a:pt x="116359" y="19242"/>
                    <a:pt x="116359" y="15180"/>
                  </a:cubicBezTo>
                  <a:cubicBezTo>
                    <a:pt x="116359" y="14123"/>
                    <a:pt x="116277" y="13148"/>
                    <a:pt x="116033" y="12173"/>
                  </a:cubicBezTo>
                  <a:cubicBezTo>
                    <a:pt x="115871" y="11198"/>
                    <a:pt x="115546" y="10223"/>
                    <a:pt x="115221" y="9329"/>
                  </a:cubicBezTo>
                  <a:cubicBezTo>
                    <a:pt x="114815" y="8436"/>
                    <a:pt x="114327" y="7542"/>
                    <a:pt x="113840" y="6729"/>
                  </a:cubicBezTo>
                  <a:cubicBezTo>
                    <a:pt x="113271" y="5917"/>
                    <a:pt x="112621" y="5104"/>
                    <a:pt x="111970" y="4454"/>
                  </a:cubicBezTo>
                  <a:cubicBezTo>
                    <a:pt x="108476" y="960"/>
                    <a:pt x="103195" y="-746"/>
                    <a:pt x="98238" y="310"/>
                  </a:cubicBezTo>
                  <a:cubicBezTo>
                    <a:pt x="97263" y="472"/>
                    <a:pt x="96288" y="798"/>
                    <a:pt x="95394" y="1123"/>
                  </a:cubicBezTo>
                  <a:cubicBezTo>
                    <a:pt x="94501" y="1447"/>
                    <a:pt x="93606" y="1935"/>
                    <a:pt x="92794" y="2504"/>
                  </a:cubicBezTo>
                  <a:cubicBezTo>
                    <a:pt x="91982" y="3073"/>
                    <a:pt x="91250" y="3723"/>
                    <a:pt x="90519" y="4373"/>
                  </a:cubicBezTo>
                  <a:cubicBezTo>
                    <a:pt x="89869" y="5023"/>
                    <a:pt x="89219" y="5835"/>
                    <a:pt x="88650" y="6648"/>
                  </a:cubicBezTo>
                  <a:cubicBezTo>
                    <a:pt x="88081" y="7461"/>
                    <a:pt x="87594" y="8354"/>
                    <a:pt x="87269" y="9248"/>
                  </a:cubicBezTo>
                  <a:cubicBezTo>
                    <a:pt x="86863" y="10142"/>
                    <a:pt x="86619" y="11117"/>
                    <a:pt x="86456" y="12092"/>
                  </a:cubicBezTo>
                  <a:cubicBezTo>
                    <a:pt x="86212" y="13067"/>
                    <a:pt x="86131" y="14042"/>
                    <a:pt x="86131" y="15098"/>
                  </a:cubicBezTo>
                  <a:cubicBezTo>
                    <a:pt x="86131" y="19080"/>
                    <a:pt x="87756" y="22980"/>
                    <a:pt x="90600" y="25905"/>
                  </a:cubicBezTo>
                  <a:cubicBezTo>
                    <a:pt x="93444" y="28668"/>
                    <a:pt x="97344" y="30374"/>
                    <a:pt x="101326" y="30374"/>
                  </a:cubicBezTo>
                  <a:cubicBezTo>
                    <a:pt x="102301" y="30374"/>
                    <a:pt x="103357" y="30294"/>
                    <a:pt x="104332" y="30050"/>
                  </a:cubicBezTo>
                  <a:close/>
                  <a:moveTo>
                    <a:pt x="190301" y="30050"/>
                  </a:moveTo>
                  <a:cubicBezTo>
                    <a:pt x="191276" y="29887"/>
                    <a:pt x="192170" y="29562"/>
                    <a:pt x="193145" y="29237"/>
                  </a:cubicBezTo>
                  <a:cubicBezTo>
                    <a:pt x="194039" y="28831"/>
                    <a:pt x="194933" y="28343"/>
                    <a:pt x="195745" y="27856"/>
                  </a:cubicBezTo>
                  <a:cubicBezTo>
                    <a:pt x="196558" y="27287"/>
                    <a:pt x="197289" y="26637"/>
                    <a:pt x="198021" y="25987"/>
                  </a:cubicBezTo>
                  <a:cubicBezTo>
                    <a:pt x="200783" y="23143"/>
                    <a:pt x="202490" y="19242"/>
                    <a:pt x="202490" y="15180"/>
                  </a:cubicBezTo>
                  <a:cubicBezTo>
                    <a:pt x="202490" y="14123"/>
                    <a:pt x="202408" y="13148"/>
                    <a:pt x="202165" y="12173"/>
                  </a:cubicBezTo>
                  <a:cubicBezTo>
                    <a:pt x="202002" y="11198"/>
                    <a:pt x="201677" y="10223"/>
                    <a:pt x="201352" y="9329"/>
                  </a:cubicBezTo>
                  <a:cubicBezTo>
                    <a:pt x="200946" y="8436"/>
                    <a:pt x="200458" y="7542"/>
                    <a:pt x="199971" y="6729"/>
                  </a:cubicBezTo>
                  <a:cubicBezTo>
                    <a:pt x="199402" y="5917"/>
                    <a:pt x="198752" y="5104"/>
                    <a:pt x="198102" y="4454"/>
                  </a:cubicBezTo>
                  <a:cubicBezTo>
                    <a:pt x="194608" y="960"/>
                    <a:pt x="189326" y="-746"/>
                    <a:pt x="184370" y="310"/>
                  </a:cubicBezTo>
                  <a:cubicBezTo>
                    <a:pt x="183395" y="472"/>
                    <a:pt x="182420" y="798"/>
                    <a:pt x="181525" y="1123"/>
                  </a:cubicBezTo>
                  <a:cubicBezTo>
                    <a:pt x="180632" y="1447"/>
                    <a:pt x="179738" y="1935"/>
                    <a:pt x="178925" y="2504"/>
                  </a:cubicBezTo>
                  <a:cubicBezTo>
                    <a:pt x="178113" y="3073"/>
                    <a:pt x="177382" y="3723"/>
                    <a:pt x="176650" y="4373"/>
                  </a:cubicBezTo>
                  <a:cubicBezTo>
                    <a:pt x="176000" y="5023"/>
                    <a:pt x="175350" y="5835"/>
                    <a:pt x="174782" y="6648"/>
                  </a:cubicBezTo>
                  <a:cubicBezTo>
                    <a:pt x="174213" y="7461"/>
                    <a:pt x="173725" y="8354"/>
                    <a:pt x="173400" y="9248"/>
                  </a:cubicBezTo>
                  <a:cubicBezTo>
                    <a:pt x="172994" y="10142"/>
                    <a:pt x="172750" y="11117"/>
                    <a:pt x="172588" y="12092"/>
                  </a:cubicBezTo>
                  <a:cubicBezTo>
                    <a:pt x="172344" y="13067"/>
                    <a:pt x="172263" y="14042"/>
                    <a:pt x="172263" y="15098"/>
                  </a:cubicBezTo>
                  <a:cubicBezTo>
                    <a:pt x="172263" y="19080"/>
                    <a:pt x="173887" y="22980"/>
                    <a:pt x="176732" y="25905"/>
                  </a:cubicBezTo>
                  <a:cubicBezTo>
                    <a:pt x="179575" y="28668"/>
                    <a:pt x="183476" y="30374"/>
                    <a:pt x="187457" y="30374"/>
                  </a:cubicBezTo>
                  <a:cubicBezTo>
                    <a:pt x="188433" y="30374"/>
                    <a:pt x="189489" y="30294"/>
                    <a:pt x="190464" y="30050"/>
                  </a:cubicBezTo>
                  <a:close/>
                  <a:moveTo>
                    <a:pt x="276432" y="30050"/>
                  </a:moveTo>
                  <a:cubicBezTo>
                    <a:pt x="277408" y="29887"/>
                    <a:pt x="278302" y="29562"/>
                    <a:pt x="279277" y="29237"/>
                  </a:cubicBezTo>
                  <a:cubicBezTo>
                    <a:pt x="280170" y="28831"/>
                    <a:pt x="281064" y="28343"/>
                    <a:pt x="281877" y="27856"/>
                  </a:cubicBezTo>
                  <a:cubicBezTo>
                    <a:pt x="282689" y="27287"/>
                    <a:pt x="283421" y="26637"/>
                    <a:pt x="284152" y="25987"/>
                  </a:cubicBezTo>
                  <a:cubicBezTo>
                    <a:pt x="286915" y="23143"/>
                    <a:pt x="288621" y="19242"/>
                    <a:pt x="288621" y="15180"/>
                  </a:cubicBezTo>
                  <a:cubicBezTo>
                    <a:pt x="288621" y="14123"/>
                    <a:pt x="288540" y="13148"/>
                    <a:pt x="288296" y="12173"/>
                  </a:cubicBezTo>
                  <a:cubicBezTo>
                    <a:pt x="288133" y="11198"/>
                    <a:pt x="287808" y="10223"/>
                    <a:pt x="287484" y="9329"/>
                  </a:cubicBezTo>
                  <a:cubicBezTo>
                    <a:pt x="287077" y="8436"/>
                    <a:pt x="286589" y="7542"/>
                    <a:pt x="286102" y="6729"/>
                  </a:cubicBezTo>
                  <a:cubicBezTo>
                    <a:pt x="285533" y="5917"/>
                    <a:pt x="284883" y="5104"/>
                    <a:pt x="284233" y="4454"/>
                  </a:cubicBezTo>
                  <a:cubicBezTo>
                    <a:pt x="280739" y="960"/>
                    <a:pt x="275457" y="-746"/>
                    <a:pt x="270501" y="310"/>
                  </a:cubicBezTo>
                  <a:cubicBezTo>
                    <a:pt x="269526" y="472"/>
                    <a:pt x="268551" y="798"/>
                    <a:pt x="267657" y="1123"/>
                  </a:cubicBezTo>
                  <a:cubicBezTo>
                    <a:pt x="266763" y="1447"/>
                    <a:pt x="265869" y="1935"/>
                    <a:pt x="265057" y="2504"/>
                  </a:cubicBezTo>
                  <a:cubicBezTo>
                    <a:pt x="264244" y="3073"/>
                    <a:pt x="263513" y="3723"/>
                    <a:pt x="262781" y="4373"/>
                  </a:cubicBezTo>
                  <a:cubicBezTo>
                    <a:pt x="262132" y="5023"/>
                    <a:pt x="261482" y="5835"/>
                    <a:pt x="260913" y="6648"/>
                  </a:cubicBezTo>
                  <a:cubicBezTo>
                    <a:pt x="260344" y="7461"/>
                    <a:pt x="259856" y="8354"/>
                    <a:pt x="259531" y="9248"/>
                  </a:cubicBezTo>
                  <a:cubicBezTo>
                    <a:pt x="259125" y="10142"/>
                    <a:pt x="258881" y="11117"/>
                    <a:pt x="258719" y="12092"/>
                  </a:cubicBezTo>
                  <a:cubicBezTo>
                    <a:pt x="258475" y="13067"/>
                    <a:pt x="258394" y="14042"/>
                    <a:pt x="258394" y="15098"/>
                  </a:cubicBezTo>
                  <a:cubicBezTo>
                    <a:pt x="258394" y="19080"/>
                    <a:pt x="260019" y="22980"/>
                    <a:pt x="262863" y="25905"/>
                  </a:cubicBezTo>
                  <a:cubicBezTo>
                    <a:pt x="265707" y="28668"/>
                    <a:pt x="269607" y="30374"/>
                    <a:pt x="273589" y="30374"/>
                  </a:cubicBezTo>
                  <a:cubicBezTo>
                    <a:pt x="274564" y="30374"/>
                    <a:pt x="275620" y="30294"/>
                    <a:pt x="276595" y="30050"/>
                  </a:cubicBezTo>
                  <a:close/>
                  <a:moveTo>
                    <a:pt x="362564" y="30050"/>
                  </a:moveTo>
                  <a:cubicBezTo>
                    <a:pt x="363539" y="29887"/>
                    <a:pt x="364433" y="29562"/>
                    <a:pt x="365408" y="29237"/>
                  </a:cubicBezTo>
                  <a:cubicBezTo>
                    <a:pt x="366302" y="28831"/>
                    <a:pt x="367196" y="28343"/>
                    <a:pt x="368008" y="27856"/>
                  </a:cubicBezTo>
                  <a:cubicBezTo>
                    <a:pt x="368821" y="27287"/>
                    <a:pt x="369552" y="26637"/>
                    <a:pt x="370283" y="25987"/>
                  </a:cubicBezTo>
                  <a:cubicBezTo>
                    <a:pt x="373046" y="23143"/>
                    <a:pt x="374752" y="19242"/>
                    <a:pt x="374752" y="15180"/>
                  </a:cubicBezTo>
                  <a:cubicBezTo>
                    <a:pt x="374752" y="14123"/>
                    <a:pt x="374671" y="13148"/>
                    <a:pt x="374427" y="12173"/>
                  </a:cubicBezTo>
                  <a:cubicBezTo>
                    <a:pt x="374265" y="11198"/>
                    <a:pt x="373939" y="10223"/>
                    <a:pt x="373615" y="9329"/>
                  </a:cubicBezTo>
                  <a:cubicBezTo>
                    <a:pt x="373208" y="8436"/>
                    <a:pt x="372721" y="7542"/>
                    <a:pt x="372233" y="6729"/>
                  </a:cubicBezTo>
                  <a:cubicBezTo>
                    <a:pt x="371665" y="5917"/>
                    <a:pt x="371014" y="5104"/>
                    <a:pt x="370365" y="4454"/>
                  </a:cubicBezTo>
                  <a:cubicBezTo>
                    <a:pt x="366870" y="960"/>
                    <a:pt x="361589" y="-746"/>
                    <a:pt x="356632" y="310"/>
                  </a:cubicBezTo>
                  <a:cubicBezTo>
                    <a:pt x="355657" y="472"/>
                    <a:pt x="354682" y="798"/>
                    <a:pt x="353788" y="1123"/>
                  </a:cubicBezTo>
                  <a:cubicBezTo>
                    <a:pt x="352894" y="1447"/>
                    <a:pt x="352001" y="1935"/>
                    <a:pt x="351188" y="2504"/>
                  </a:cubicBezTo>
                  <a:cubicBezTo>
                    <a:pt x="350376" y="3073"/>
                    <a:pt x="349644" y="3723"/>
                    <a:pt x="348913" y="4373"/>
                  </a:cubicBezTo>
                  <a:cubicBezTo>
                    <a:pt x="348263" y="5023"/>
                    <a:pt x="347613" y="5835"/>
                    <a:pt x="347044" y="6648"/>
                  </a:cubicBezTo>
                  <a:cubicBezTo>
                    <a:pt x="346475" y="7461"/>
                    <a:pt x="345988" y="8354"/>
                    <a:pt x="345663" y="9248"/>
                  </a:cubicBezTo>
                  <a:cubicBezTo>
                    <a:pt x="345256" y="10142"/>
                    <a:pt x="345012" y="11117"/>
                    <a:pt x="344850" y="12092"/>
                  </a:cubicBezTo>
                  <a:cubicBezTo>
                    <a:pt x="344606" y="13067"/>
                    <a:pt x="344525" y="14042"/>
                    <a:pt x="344525" y="15098"/>
                  </a:cubicBezTo>
                  <a:cubicBezTo>
                    <a:pt x="344525" y="19080"/>
                    <a:pt x="346150" y="22980"/>
                    <a:pt x="348994" y="25905"/>
                  </a:cubicBezTo>
                  <a:cubicBezTo>
                    <a:pt x="351838" y="28668"/>
                    <a:pt x="355738" y="30374"/>
                    <a:pt x="359720" y="30374"/>
                  </a:cubicBezTo>
                  <a:cubicBezTo>
                    <a:pt x="360695" y="30374"/>
                    <a:pt x="361751" y="30294"/>
                    <a:pt x="362727" y="30050"/>
                  </a:cubicBezTo>
                  <a:close/>
                  <a:moveTo>
                    <a:pt x="448695" y="30050"/>
                  </a:moveTo>
                  <a:cubicBezTo>
                    <a:pt x="449670" y="29887"/>
                    <a:pt x="450564" y="29562"/>
                    <a:pt x="451539" y="29237"/>
                  </a:cubicBezTo>
                  <a:cubicBezTo>
                    <a:pt x="452433" y="28831"/>
                    <a:pt x="453327" y="28343"/>
                    <a:pt x="454140" y="27856"/>
                  </a:cubicBezTo>
                  <a:cubicBezTo>
                    <a:pt x="454952" y="27287"/>
                    <a:pt x="455683" y="26637"/>
                    <a:pt x="456414" y="25987"/>
                  </a:cubicBezTo>
                  <a:cubicBezTo>
                    <a:pt x="459177" y="23143"/>
                    <a:pt x="460883" y="19242"/>
                    <a:pt x="460883" y="15180"/>
                  </a:cubicBezTo>
                  <a:cubicBezTo>
                    <a:pt x="460883" y="14123"/>
                    <a:pt x="460802" y="13148"/>
                    <a:pt x="460559" y="12173"/>
                  </a:cubicBezTo>
                  <a:cubicBezTo>
                    <a:pt x="460396" y="11198"/>
                    <a:pt x="460071" y="10223"/>
                    <a:pt x="459746" y="9329"/>
                  </a:cubicBezTo>
                  <a:cubicBezTo>
                    <a:pt x="459340" y="8436"/>
                    <a:pt x="458852" y="7542"/>
                    <a:pt x="458364" y="6729"/>
                  </a:cubicBezTo>
                  <a:cubicBezTo>
                    <a:pt x="457796" y="5917"/>
                    <a:pt x="457146" y="5104"/>
                    <a:pt x="456496" y="4454"/>
                  </a:cubicBezTo>
                  <a:cubicBezTo>
                    <a:pt x="453002" y="960"/>
                    <a:pt x="447720" y="-746"/>
                    <a:pt x="442763" y="310"/>
                  </a:cubicBezTo>
                  <a:cubicBezTo>
                    <a:pt x="441788" y="472"/>
                    <a:pt x="440813" y="798"/>
                    <a:pt x="439920" y="1123"/>
                  </a:cubicBezTo>
                  <a:cubicBezTo>
                    <a:pt x="439026" y="1447"/>
                    <a:pt x="438132" y="1935"/>
                    <a:pt x="437319" y="2504"/>
                  </a:cubicBezTo>
                  <a:cubicBezTo>
                    <a:pt x="436507" y="3073"/>
                    <a:pt x="435776" y="3723"/>
                    <a:pt x="435044" y="4373"/>
                  </a:cubicBezTo>
                  <a:cubicBezTo>
                    <a:pt x="434394" y="5023"/>
                    <a:pt x="433744" y="5835"/>
                    <a:pt x="433175" y="6648"/>
                  </a:cubicBezTo>
                  <a:cubicBezTo>
                    <a:pt x="432606" y="7461"/>
                    <a:pt x="432119" y="8354"/>
                    <a:pt x="431794" y="9248"/>
                  </a:cubicBezTo>
                  <a:cubicBezTo>
                    <a:pt x="431387" y="10142"/>
                    <a:pt x="431144" y="11117"/>
                    <a:pt x="430981" y="12092"/>
                  </a:cubicBezTo>
                  <a:cubicBezTo>
                    <a:pt x="430738" y="13067"/>
                    <a:pt x="430656" y="14042"/>
                    <a:pt x="430656" y="15098"/>
                  </a:cubicBezTo>
                  <a:cubicBezTo>
                    <a:pt x="430656" y="19080"/>
                    <a:pt x="432282" y="22980"/>
                    <a:pt x="435125" y="25905"/>
                  </a:cubicBezTo>
                  <a:cubicBezTo>
                    <a:pt x="437969" y="28668"/>
                    <a:pt x="441870" y="30374"/>
                    <a:pt x="445851" y="30374"/>
                  </a:cubicBezTo>
                  <a:cubicBezTo>
                    <a:pt x="446826" y="30374"/>
                    <a:pt x="447883" y="30294"/>
                    <a:pt x="448858" y="30050"/>
                  </a:cubicBezTo>
                  <a:close/>
                  <a:moveTo>
                    <a:pt x="534827" y="30050"/>
                  </a:moveTo>
                  <a:cubicBezTo>
                    <a:pt x="535802" y="29887"/>
                    <a:pt x="536695" y="29562"/>
                    <a:pt x="537670" y="29237"/>
                  </a:cubicBezTo>
                  <a:cubicBezTo>
                    <a:pt x="538564" y="28831"/>
                    <a:pt x="539458" y="28343"/>
                    <a:pt x="540271" y="27856"/>
                  </a:cubicBezTo>
                  <a:cubicBezTo>
                    <a:pt x="541083" y="27287"/>
                    <a:pt x="541814" y="26637"/>
                    <a:pt x="542546" y="25987"/>
                  </a:cubicBezTo>
                  <a:cubicBezTo>
                    <a:pt x="545308" y="23143"/>
                    <a:pt x="547015" y="19242"/>
                    <a:pt x="547015" y="15180"/>
                  </a:cubicBezTo>
                  <a:cubicBezTo>
                    <a:pt x="547015" y="14123"/>
                    <a:pt x="546934" y="13148"/>
                    <a:pt x="546690" y="12173"/>
                  </a:cubicBezTo>
                  <a:cubicBezTo>
                    <a:pt x="546527" y="11198"/>
                    <a:pt x="546202" y="10223"/>
                    <a:pt x="545877" y="9329"/>
                  </a:cubicBezTo>
                  <a:cubicBezTo>
                    <a:pt x="545471" y="8436"/>
                    <a:pt x="544984" y="7542"/>
                    <a:pt x="544496" y="6729"/>
                  </a:cubicBezTo>
                  <a:cubicBezTo>
                    <a:pt x="543927" y="5917"/>
                    <a:pt x="543277" y="5104"/>
                    <a:pt x="542627" y="4454"/>
                  </a:cubicBezTo>
                  <a:cubicBezTo>
                    <a:pt x="539133" y="960"/>
                    <a:pt x="533852" y="-746"/>
                    <a:pt x="528895" y="310"/>
                  </a:cubicBezTo>
                  <a:cubicBezTo>
                    <a:pt x="527920" y="472"/>
                    <a:pt x="526945" y="798"/>
                    <a:pt x="526051" y="1123"/>
                  </a:cubicBezTo>
                  <a:cubicBezTo>
                    <a:pt x="525157" y="1447"/>
                    <a:pt x="524263" y="1935"/>
                    <a:pt x="523451" y="2504"/>
                  </a:cubicBezTo>
                  <a:cubicBezTo>
                    <a:pt x="522638" y="3073"/>
                    <a:pt x="521907" y="3723"/>
                    <a:pt x="521176" y="4373"/>
                  </a:cubicBezTo>
                  <a:cubicBezTo>
                    <a:pt x="520525" y="5023"/>
                    <a:pt x="519875" y="5835"/>
                    <a:pt x="519306" y="6648"/>
                  </a:cubicBezTo>
                  <a:cubicBezTo>
                    <a:pt x="518738" y="7461"/>
                    <a:pt x="518250" y="8354"/>
                    <a:pt x="517925" y="9248"/>
                  </a:cubicBezTo>
                  <a:cubicBezTo>
                    <a:pt x="517519" y="10142"/>
                    <a:pt x="517275" y="11117"/>
                    <a:pt x="517113" y="12092"/>
                  </a:cubicBezTo>
                  <a:cubicBezTo>
                    <a:pt x="516869" y="13067"/>
                    <a:pt x="516788" y="14042"/>
                    <a:pt x="516788" y="15098"/>
                  </a:cubicBezTo>
                  <a:cubicBezTo>
                    <a:pt x="516788" y="19080"/>
                    <a:pt x="518413" y="22980"/>
                    <a:pt x="521256" y="25905"/>
                  </a:cubicBezTo>
                  <a:cubicBezTo>
                    <a:pt x="524101" y="28668"/>
                    <a:pt x="528001" y="30374"/>
                    <a:pt x="531982" y="30374"/>
                  </a:cubicBezTo>
                  <a:cubicBezTo>
                    <a:pt x="532957" y="30374"/>
                    <a:pt x="534014" y="30294"/>
                    <a:pt x="534989" y="30050"/>
                  </a:cubicBezTo>
                  <a:close/>
                  <a:moveTo>
                    <a:pt x="620958" y="30050"/>
                  </a:moveTo>
                  <a:cubicBezTo>
                    <a:pt x="621933" y="29887"/>
                    <a:pt x="622826" y="29562"/>
                    <a:pt x="623801" y="29237"/>
                  </a:cubicBezTo>
                  <a:cubicBezTo>
                    <a:pt x="624696" y="28831"/>
                    <a:pt x="625589" y="28343"/>
                    <a:pt x="626402" y="27856"/>
                  </a:cubicBezTo>
                  <a:cubicBezTo>
                    <a:pt x="627215" y="27287"/>
                    <a:pt x="627946" y="26637"/>
                    <a:pt x="628677" y="25987"/>
                  </a:cubicBezTo>
                  <a:cubicBezTo>
                    <a:pt x="631440" y="23143"/>
                    <a:pt x="633146" y="19242"/>
                    <a:pt x="633146" y="15180"/>
                  </a:cubicBezTo>
                  <a:cubicBezTo>
                    <a:pt x="633146" y="14123"/>
                    <a:pt x="633065" y="13148"/>
                    <a:pt x="632821" y="12173"/>
                  </a:cubicBezTo>
                  <a:cubicBezTo>
                    <a:pt x="632659" y="11198"/>
                    <a:pt x="632334" y="10223"/>
                    <a:pt x="632008" y="9329"/>
                  </a:cubicBezTo>
                  <a:cubicBezTo>
                    <a:pt x="631602" y="8436"/>
                    <a:pt x="631115" y="7542"/>
                    <a:pt x="630627" y="6729"/>
                  </a:cubicBezTo>
                  <a:cubicBezTo>
                    <a:pt x="630058" y="5917"/>
                    <a:pt x="629408" y="5104"/>
                    <a:pt x="628758" y="4454"/>
                  </a:cubicBezTo>
                  <a:cubicBezTo>
                    <a:pt x="625264" y="960"/>
                    <a:pt x="619983" y="-746"/>
                    <a:pt x="615026" y="310"/>
                  </a:cubicBezTo>
                  <a:cubicBezTo>
                    <a:pt x="614051" y="472"/>
                    <a:pt x="613076" y="798"/>
                    <a:pt x="612182" y="1123"/>
                  </a:cubicBezTo>
                  <a:cubicBezTo>
                    <a:pt x="611288" y="1447"/>
                    <a:pt x="610395" y="1935"/>
                    <a:pt x="609582" y="2504"/>
                  </a:cubicBezTo>
                  <a:cubicBezTo>
                    <a:pt x="608769" y="3073"/>
                    <a:pt x="608038" y="3723"/>
                    <a:pt x="607307" y="4373"/>
                  </a:cubicBezTo>
                  <a:cubicBezTo>
                    <a:pt x="606657" y="5023"/>
                    <a:pt x="606007" y="5835"/>
                    <a:pt x="605438" y="6648"/>
                  </a:cubicBezTo>
                  <a:cubicBezTo>
                    <a:pt x="604869" y="7461"/>
                    <a:pt x="604382" y="8354"/>
                    <a:pt x="604056" y="9248"/>
                  </a:cubicBezTo>
                  <a:cubicBezTo>
                    <a:pt x="603650" y="10142"/>
                    <a:pt x="603407" y="11117"/>
                    <a:pt x="603244" y="12092"/>
                  </a:cubicBezTo>
                  <a:cubicBezTo>
                    <a:pt x="603000" y="13067"/>
                    <a:pt x="602919" y="14042"/>
                    <a:pt x="602919" y="15098"/>
                  </a:cubicBezTo>
                  <a:cubicBezTo>
                    <a:pt x="602919" y="19080"/>
                    <a:pt x="604544" y="22980"/>
                    <a:pt x="607388" y="25905"/>
                  </a:cubicBezTo>
                  <a:cubicBezTo>
                    <a:pt x="610232" y="28668"/>
                    <a:pt x="614132" y="30374"/>
                    <a:pt x="618114" y="30374"/>
                  </a:cubicBezTo>
                  <a:cubicBezTo>
                    <a:pt x="619089" y="30374"/>
                    <a:pt x="620145" y="30294"/>
                    <a:pt x="621120" y="30050"/>
                  </a:cubicBezTo>
                  <a:close/>
                  <a:moveTo>
                    <a:pt x="707089" y="30050"/>
                  </a:moveTo>
                  <a:cubicBezTo>
                    <a:pt x="708064" y="29887"/>
                    <a:pt x="708958" y="29562"/>
                    <a:pt x="709933" y="29237"/>
                  </a:cubicBezTo>
                  <a:cubicBezTo>
                    <a:pt x="710827" y="28831"/>
                    <a:pt x="711720" y="28343"/>
                    <a:pt x="712533" y="27856"/>
                  </a:cubicBezTo>
                  <a:cubicBezTo>
                    <a:pt x="713346" y="27287"/>
                    <a:pt x="714077" y="26637"/>
                    <a:pt x="714808" y="25987"/>
                  </a:cubicBezTo>
                  <a:cubicBezTo>
                    <a:pt x="717571" y="23143"/>
                    <a:pt x="719277" y="19242"/>
                    <a:pt x="719277" y="15180"/>
                  </a:cubicBezTo>
                  <a:cubicBezTo>
                    <a:pt x="719277" y="14123"/>
                    <a:pt x="719196" y="13148"/>
                    <a:pt x="718952" y="12173"/>
                  </a:cubicBezTo>
                  <a:cubicBezTo>
                    <a:pt x="718790" y="11198"/>
                    <a:pt x="718465" y="10223"/>
                    <a:pt x="718140" y="9329"/>
                  </a:cubicBezTo>
                  <a:cubicBezTo>
                    <a:pt x="717734" y="8436"/>
                    <a:pt x="717246" y="7542"/>
                    <a:pt x="716758" y="6729"/>
                  </a:cubicBezTo>
                  <a:cubicBezTo>
                    <a:pt x="716190" y="5917"/>
                    <a:pt x="715540" y="5104"/>
                    <a:pt x="714890" y="4454"/>
                  </a:cubicBezTo>
                  <a:cubicBezTo>
                    <a:pt x="711396" y="960"/>
                    <a:pt x="706114" y="-746"/>
                    <a:pt x="701157" y="310"/>
                  </a:cubicBezTo>
                  <a:cubicBezTo>
                    <a:pt x="700182" y="472"/>
                    <a:pt x="699207" y="798"/>
                    <a:pt x="698313" y="1123"/>
                  </a:cubicBezTo>
                  <a:cubicBezTo>
                    <a:pt x="697420" y="1447"/>
                    <a:pt x="696526" y="1935"/>
                    <a:pt x="695713" y="2504"/>
                  </a:cubicBezTo>
                  <a:cubicBezTo>
                    <a:pt x="694900" y="3073"/>
                    <a:pt x="694169" y="3723"/>
                    <a:pt x="693438" y="4373"/>
                  </a:cubicBezTo>
                  <a:cubicBezTo>
                    <a:pt x="692788" y="5023"/>
                    <a:pt x="692138" y="5835"/>
                    <a:pt x="691569" y="6648"/>
                  </a:cubicBezTo>
                  <a:cubicBezTo>
                    <a:pt x="691000" y="7461"/>
                    <a:pt x="690513" y="8354"/>
                    <a:pt x="690188" y="9248"/>
                  </a:cubicBezTo>
                  <a:cubicBezTo>
                    <a:pt x="689782" y="10142"/>
                    <a:pt x="689538" y="11117"/>
                    <a:pt x="689375" y="12092"/>
                  </a:cubicBezTo>
                  <a:cubicBezTo>
                    <a:pt x="689132" y="13067"/>
                    <a:pt x="689050" y="14042"/>
                    <a:pt x="689050" y="15098"/>
                  </a:cubicBezTo>
                  <a:cubicBezTo>
                    <a:pt x="689050" y="19080"/>
                    <a:pt x="690675" y="22980"/>
                    <a:pt x="693519" y="25905"/>
                  </a:cubicBezTo>
                  <a:cubicBezTo>
                    <a:pt x="696363" y="28668"/>
                    <a:pt x="700264" y="30374"/>
                    <a:pt x="704245" y="30374"/>
                  </a:cubicBezTo>
                  <a:cubicBezTo>
                    <a:pt x="705220" y="30374"/>
                    <a:pt x="706276" y="30294"/>
                    <a:pt x="707251" y="30050"/>
                  </a:cubicBezTo>
                  <a:close/>
                  <a:moveTo>
                    <a:pt x="793220" y="30050"/>
                  </a:moveTo>
                  <a:cubicBezTo>
                    <a:pt x="794195" y="29887"/>
                    <a:pt x="795089" y="29562"/>
                    <a:pt x="796064" y="29237"/>
                  </a:cubicBezTo>
                  <a:cubicBezTo>
                    <a:pt x="796958" y="28831"/>
                    <a:pt x="797852" y="28343"/>
                    <a:pt x="798664" y="27856"/>
                  </a:cubicBezTo>
                  <a:cubicBezTo>
                    <a:pt x="799477" y="27287"/>
                    <a:pt x="800208" y="26637"/>
                    <a:pt x="800940" y="25987"/>
                  </a:cubicBezTo>
                  <a:cubicBezTo>
                    <a:pt x="803702" y="23143"/>
                    <a:pt x="805409" y="19242"/>
                    <a:pt x="805409" y="15180"/>
                  </a:cubicBezTo>
                  <a:cubicBezTo>
                    <a:pt x="805409" y="14123"/>
                    <a:pt x="805327" y="13148"/>
                    <a:pt x="805084" y="12173"/>
                  </a:cubicBezTo>
                  <a:cubicBezTo>
                    <a:pt x="804921" y="11198"/>
                    <a:pt x="804596" y="10223"/>
                    <a:pt x="804271" y="9329"/>
                  </a:cubicBezTo>
                  <a:cubicBezTo>
                    <a:pt x="803865" y="8436"/>
                    <a:pt x="803377" y="7542"/>
                    <a:pt x="802890" y="6729"/>
                  </a:cubicBezTo>
                  <a:cubicBezTo>
                    <a:pt x="802321" y="5917"/>
                    <a:pt x="801671" y="5104"/>
                    <a:pt x="801021" y="4454"/>
                  </a:cubicBezTo>
                  <a:cubicBezTo>
                    <a:pt x="797527" y="960"/>
                    <a:pt x="792245" y="-746"/>
                    <a:pt x="787289" y="310"/>
                  </a:cubicBezTo>
                  <a:cubicBezTo>
                    <a:pt x="786313" y="472"/>
                    <a:pt x="785338" y="798"/>
                    <a:pt x="784445" y="1123"/>
                  </a:cubicBezTo>
                  <a:cubicBezTo>
                    <a:pt x="783551" y="1447"/>
                    <a:pt x="782657" y="1935"/>
                    <a:pt x="781844" y="2504"/>
                  </a:cubicBezTo>
                  <a:cubicBezTo>
                    <a:pt x="781032" y="3073"/>
                    <a:pt x="780300" y="3723"/>
                    <a:pt x="779569" y="4373"/>
                  </a:cubicBezTo>
                  <a:cubicBezTo>
                    <a:pt x="778919" y="5023"/>
                    <a:pt x="778269" y="5835"/>
                    <a:pt x="777700" y="6648"/>
                  </a:cubicBezTo>
                  <a:cubicBezTo>
                    <a:pt x="777132" y="7461"/>
                    <a:pt x="776644" y="8354"/>
                    <a:pt x="776319" y="9248"/>
                  </a:cubicBezTo>
                  <a:cubicBezTo>
                    <a:pt x="775913" y="10142"/>
                    <a:pt x="775669" y="11117"/>
                    <a:pt x="775507" y="12092"/>
                  </a:cubicBezTo>
                  <a:cubicBezTo>
                    <a:pt x="775263" y="13067"/>
                    <a:pt x="775181" y="14042"/>
                    <a:pt x="775181" y="15098"/>
                  </a:cubicBezTo>
                  <a:cubicBezTo>
                    <a:pt x="775181" y="19080"/>
                    <a:pt x="776806" y="22980"/>
                    <a:pt x="779651" y="25905"/>
                  </a:cubicBezTo>
                  <a:cubicBezTo>
                    <a:pt x="782495" y="28668"/>
                    <a:pt x="786395" y="30374"/>
                    <a:pt x="790376" y="30374"/>
                  </a:cubicBezTo>
                  <a:cubicBezTo>
                    <a:pt x="791352" y="30374"/>
                    <a:pt x="792407" y="30294"/>
                    <a:pt x="793383" y="30050"/>
                  </a:cubicBezTo>
                  <a:close/>
                  <a:moveTo>
                    <a:pt x="879351" y="30050"/>
                  </a:moveTo>
                  <a:cubicBezTo>
                    <a:pt x="880326" y="29887"/>
                    <a:pt x="881221" y="29562"/>
                    <a:pt x="882196" y="29237"/>
                  </a:cubicBezTo>
                  <a:cubicBezTo>
                    <a:pt x="883089" y="28831"/>
                    <a:pt x="883983" y="28343"/>
                    <a:pt x="884796" y="27856"/>
                  </a:cubicBezTo>
                  <a:cubicBezTo>
                    <a:pt x="885608" y="27287"/>
                    <a:pt x="886340" y="26637"/>
                    <a:pt x="887071" y="25987"/>
                  </a:cubicBezTo>
                  <a:cubicBezTo>
                    <a:pt x="889834" y="23143"/>
                    <a:pt x="891540" y="19242"/>
                    <a:pt x="891540" y="15180"/>
                  </a:cubicBezTo>
                  <a:cubicBezTo>
                    <a:pt x="891540" y="14123"/>
                    <a:pt x="891458" y="13148"/>
                    <a:pt x="891215" y="12173"/>
                  </a:cubicBezTo>
                  <a:cubicBezTo>
                    <a:pt x="891052" y="11198"/>
                    <a:pt x="890727" y="10223"/>
                    <a:pt x="890403" y="9329"/>
                  </a:cubicBezTo>
                  <a:cubicBezTo>
                    <a:pt x="889996" y="8436"/>
                    <a:pt x="889508" y="7542"/>
                    <a:pt x="889021" y="6729"/>
                  </a:cubicBezTo>
                  <a:cubicBezTo>
                    <a:pt x="888452" y="5917"/>
                    <a:pt x="887802" y="5104"/>
                    <a:pt x="887152" y="4454"/>
                  </a:cubicBezTo>
                  <a:cubicBezTo>
                    <a:pt x="883658" y="960"/>
                    <a:pt x="878376" y="-746"/>
                    <a:pt x="873420" y="310"/>
                  </a:cubicBezTo>
                  <a:cubicBezTo>
                    <a:pt x="872445" y="472"/>
                    <a:pt x="871470" y="798"/>
                    <a:pt x="870576" y="1123"/>
                  </a:cubicBezTo>
                  <a:cubicBezTo>
                    <a:pt x="869682" y="1447"/>
                    <a:pt x="868788" y="1935"/>
                    <a:pt x="867976" y="2504"/>
                  </a:cubicBezTo>
                  <a:cubicBezTo>
                    <a:pt x="867163" y="3073"/>
                    <a:pt x="866432" y="3723"/>
                    <a:pt x="865700" y="4373"/>
                  </a:cubicBezTo>
                  <a:cubicBezTo>
                    <a:pt x="865050" y="5023"/>
                    <a:pt x="864401" y="5835"/>
                    <a:pt x="863832" y="6648"/>
                  </a:cubicBezTo>
                  <a:cubicBezTo>
                    <a:pt x="863263" y="7461"/>
                    <a:pt x="862775" y="8354"/>
                    <a:pt x="862451" y="9248"/>
                  </a:cubicBezTo>
                  <a:cubicBezTo>
                    <a:pt x="862044" y="10142"/>
                    <a:pt x="861800" y="11117"/>
                    <a:pt x="861638" y="12092"/>
                  </a:cubicBezTo>
                  <a:cubicBezTo>
                    <a:pt x="861394" y="13067"/>
                    <a:pt x="861313" y="14042"/>
                    <a:pt x="861313" y="15098"/>
                  </a:cubicBezTo>
                  <a:cubicBezTo>
                    <a:pt x="861313" y="19080"/>
                    <a:pt x="862938" y="22980"/>
                    <a:pt x="865782" y="25905"/>
                  </a:cubicBezTo>
                  <a:cubicBezTo>
                    <a:pt x="868626" y="28668"/>
                    <a:pt x="872526" y="30374"/>
                    <a:pt x="876508" y="30374"/>
                  </a:cubicBezTo>
                  <a:cubicBezTo>
                    <a:pt x="877483" y="30374"/>
                    <a:pt x="878539" y="30294"/>
                    <a:pt x="879514" y="30050"/>
                  </a:cubicBezTo>
                  <a:close/>
                  <a:moveTo>
                    <a:pt x="18201" y="116181"/>
                  </a:moveTo>
                  <a:cubicBezTo>
                    <a:pt x="19176" y="116019"/>
                    <a:pt x="20070" y="115693"/>
                    <a:pt x="21045" y="115368"/>
                  </a:cubicBezTo>
                  <a:cubicBezTo>
                    <a:pt x="21939" y="114962"/>
                    <a:pt x="22833" y="114475"/>
                    <a:pt x="23645" y="113987"/>
                  </a:cubicBezTo>
                  <a:cubicBezTo>
                    <a:pt x="24458" y="113418"/>
                    <a:pt x="25189" y="112768"/>
                    <a:pt x="25921" y="112118"/>
                  </a:cubicBezTo>
                  <a:cubicBezTo>
                    <a:pt x="28683" y="109274"/>
                    <a:pt x="30390" y="105374"/>
                    <a:pt x="30390" y="101311"/>
                  </a:cubicBezTo>
                  <a:cubicBezTo>
                    <a:pt x="30390" y="100255"/>
                    <a:pt x="30308" y="99280"/>
                    <a:pt x="30065" y="98305"/>
                  </a:cubicBezTo>
                  <a:cubicBezTo>
                    <a:pt x="29902" y="97330"/>
                    <a:pt x="29577" y="96354"/>
                    <a:pt x="29252" y="95461"/>
                  </a:cubicBezTo>
                  <a:cubicBezTo>
                    <a:pt x="28846" y="94567"/>
                    <a:pt x="28358" y="93673"/>
                    <a:pt x="27871" y="92860"/>
                  </a:cubicBezTo>
                  <a:cubicBezTo>
                    <a:pt x="27383" y="92048"/>
                    <a:pt x="26652" y="91236"/>
                    <a:pt x="26002" y="90585"/>
                  </a:cubicBezTo>
                  <a:cubicBezTo>
                    <a:pt x="22508" y="87091"/>
                    <a:pt x="17226" y="85385"/>
                    <a:pt x="12270" y="86441"/>
                  </a:cubicBezTo>
                  <a:cubicBezTo>
                    <a:pt x="11295" y="86604"/>
                    <a:pt x="10319" y="86929"/>
                    <a:pt x="9425" y="87254"/>
                  </a:cubicBezTo>
                  <a:cubicBezTo>
                    <a:pt x="8532" y="87579"/>
                    <a:pt x="7638" y="88066"/>
                    <a:pt x="6825" y="88635"/>
                  </a:cubicBezTo>
                  <a:cubicBezTo>
                    <a:pt x="6013" y="89204"/>
                    <a:pt x="5281" y="89854"/>
                    <a:pt x="4550" y="90504"/>
                  </a:cubicBezTo>
                  <a:cubicBezTo>
                    <a:pt x="3900" y="91154"/>
                    <a:pt x="3250" y="91967"/>
                    <a:pt x="2682" y="92779"/>
                  </a:cubicBezTo>
                  <a:cubicBezTo>
                    <a:pt x="2113" y="93592"/>
                    <a:pt x="1625" y="94485"/>
                    <a:pt x="1300" y="95379"/>
                  </a:cubicBezTo>
                  <a:cubicBezTo>
                    <a:pt x="894" y="96273"/>
                    <a:pt x="650" y="97248"/>
                    <a:pt x="488" y="98223"/>
                  </a:cubicBezTo>
                  <a:cubicBezTo>
                    <a:pt x="244" y="99198"/>
                    <a:pt x="162" y="100174"/>
                    <a:pt x="162" y="101230"/>
                  </a:cubicBezTo>
                  <a:cubicBezTo>
                    <a:pt x="162" y="105211"/>
                    <a:pt x="1787" y="109111"/>
                    <a:pt x="4632" y="112037"/>
                  </a:cubicBezTo>
                  <a:cubicBezTo>
                    <a:pt x="7475" y="114799"/>
                    <a:pt x="11376" y="116506"/>
                    <a:pt x="15357" y="116506"/>
                  </a:cubicBezTo>
                  <a:cubicBezTo>
                    <a:pt x="16333" y="116506"/>
                    <a:pt x="17389" y="116425"/>
                    <a:pt x="18364" y="116181"/>
                  </a:cubicBezTo>
                  <a:close/>
                  <a:moveTo>
                    <a:pt x="104332" y="116181"/>
                  </a:moveTo>
                  <a:cubicBezTo>
                    <a:pt x="105307" y="116019"/>
                    <a:pt x="106202" y="115693"/>
                    <a:pt x="107177" y="115368"/>
                  </a:cubicBezTo>
                  <a:cubicBezTo>
                    <a:pt x="108070" y="114962"/>
                    <a:pt x="108964" y="114475"/>
                    <a:pt x="109777" y="113987"/>
                  </a:cubicBezTo>
                  <a:cubicBezTo>
                    <a:pt x="110589" y="113418"/>
                    <a:pt x="111321" y="112768"/>
                    <a:pt x="112052" y="112118"/>
                  </a:cubicBezTo>
                  <a:cubicBezTo>
                    <a:pt x="114815" y="109274"/>
                    <a:pt x="116521" y="105374"/>
                    <a:pt x="116521" y="101311"/>
                  </a:cubicBezTo>
                  <a:cubicBezTo>
                    <a:pt x="116521" y="100255"/>
                    <a:pt x="116440" y="99280"/>
                    <a:pt x="116196" y="98305"/>
                  </a:cubicBezTo>
                  <a:cubicBezTo>
                    <a:pt x="116033" y="97330"/>
                    <a:pt x="115708" y="96354"/>
                    <a:pt x="115384" y="95461"/>
                  </a:cubicBezTo>
                  <a:cubicBezTo>
                    <a:pt x="114977" y="94567"/>
                    <a:pt x="114489" y="93673"/>
                    <a:pt x="114002" y="92860"/>
                  </a:cubicBezTo>
                  <a:cubicBezTo>
                    <a:pt x="113433" y="92048"/>
                    <a:pt x="112783" y="91236"/>
                    <a:pt x="112133" y="90585"/>
                  </a:cubicBezTo>
                  <a:cubicBezTo>
                    <a:pt x="108639" y="87091"/>
                    <a:pt x="103357" y="85385"/>
                    <a:pt x="98401" y="86441"/>
                  </a:cubicBezTo>
                  <a:cubicBezTo>
                    <a:pt x="97426" y="86604"/>
                    <a:pt x="96451" y="86929"/>
                    <a:pt x="95557" y="87254"/>
                  </a:cubicBezTo>
                  <a:cubicBezTo>
                    <a:pt x="94663" y="87579"/>
                    <a:pt x="93769" y="88066"/>
                    <a:pt x="92957" y="88635"/>
                  </a:cubicBezTo>
                  <a:cubicBezTo>
                    <a:pt x="92144" y="89204"/>
                    <a:pt x="91413" y="89854"/>
                    <a:pt x="90681" y="90504"/>
                  </a:cubicBezTo>
                  <a:cubicBezTo>
                    <a:pt x="90032" y="91154"/>
                    <a:pt x="89382" y="91967"/>
                    <a:pt x="88813" y="92779"/>
                  </a:cubicBezTo>
                  <a:cubicBezTo>
                    <a:pt x="88244" y="93592"/>
                    <a:pt x="87756" y="94485"/>
                    <a:pt x="87431" y="95379"/>
                  </a:cubicBezTo>
                  <a:cubicBezTo>
                    <a:pt x="87025" y="96273"/>
                    <a:pt x="86781" y="97248"/>
                    <a:pt x="86619" y="98223"/>
                  </a:cubicBezTo>
                  <a:cubicBezTo>
                    <a:pt x="86375" y="99198"/>
                    <a:pt x="86294" y="100174"/>
                    <a:pt x="86294" y="101230"/>
                  </a:cubicBezTo>
                  <a:cubicBezTo>
                    <a:pt x="86294" y="105211"/>
                    <a:pt x="87919" y="109111"/>
                    <a:pt x="90763" y="112037"/>
                  </a:cubicBezTo>
                  <a:cubicBezTo>
                    <a:pt x="93606" y="114799"/>
                    <a:pt x="97507" y="116506"/>
                    <a:pt x="101489" y="116506"/>
                  </a:cubicBezTo>
                  <a:cubicBezTo>
                    <a:pt x="102464" y="116506"/>
                    <a:pt x="103520" y="116425"/>
                    <a:pt x="104495" y="116181"/>
                  </a:cubicBezTo>
                  <a:close/>
                  <a:moveTo>
                    <a:pt x="190464" y="116181"/>
                  </a:moveTo>
                  <a:cubicBezTo>
                    <a:pt x="191439" y="116019"/>
                    <a:pt x="192333" y="115693"/>
                    <a:pt x="193308" y="115368"/>
                  </a:cubicBezTo>
                  <a:cubicBezTo>
                    <a:pt x="194201" y="114962"/>
                    <a:pt x="195096" y="114475"/>
                    <a:pt x="195908" y="113987"/>
                  </a:cubicBezTo>
                  <a:cubicBezTo>
                    <a:pt x="196720" y="113418"/>
                    <a:pt x="197452" y="112768"/>
                    <a:pt x="198183" y="112118"/>
                  </a:cubicBezTo>
                  <a:cubicBezTo>
                    <a:pt x="200946" y="109274"/>
                    <a:pt x="202652" y="105374"/>
                    <a:pt x="202652" y="101311"/>
                  </a:cubicBezTo>
                  <a:cubicBezTo>
                    <a:pt x="202652" y="100255"/>
                    <a:pt x="202571" y="99280"/>
                    <a:pt x="202327" y="98305"/>
                  </a:cubicBezTo>
                  <a:cubicBezTo>
                    <a:pt x="202165" y="97330"/>
                    <a:pt x="201839" y="96354"/>
                    <a:pt x="201515" y="95461"/>
                  </a:cubicBezTo>
                  <a:cubicBezTo>
                    <a:pt x="201108" y="94567"/>
                    <a:pt x="200621" y="93673"/>
                    <a:pt x="200133" y="92860"/>
                  </a:cubicBezTo>
                  <a:cubicBezTo>
                    <a:pt x="199565" y="92048"/>
                    <a:pt x="198914" y="91236"/>
                    <a:pt x="198264" y="90585"/>
                  </a:cubicBezTo>
                  <a:cubicBezTo>
                    <a:pt x="194770" y="87091"/>
                    <a:pt x="189489" y="85385"/>
                    <a:pt x="184532" y="86441"/>
                  </a:cubicBezTo>
                  <a:cubicBezTo>
                    <a:pt x="183557" y="86604"/>
                    <a:pt x="182582" y="86929"/>
                    <a:pt x="181688" y="87254"/>
                  </a:cubicBezTo>
                  <a:cubicBezTo>
                    <a:pt x="180794" y="87579"/>
                    <a:pt x="179901" y="88066"/>
                    <a:pt x="179088" y="88635"/>
                  </a:cubicBezTo>
                  <a:cubicBezTo>
                    <a:pt x="178276" y="89204"/>
                    <a:pt x="177544" y="89854"/>
                    <a:pt x="176813" y="90504"/>
                  </a:cubicBezTo>
                  <a:cubicBezTo>
                    <a:pt x="176163" y="91154"/>
                    <a:pt x="175513" y="91967"/>
                    <a:pt x="174944" y="92779"/>
                  </a:cubicBezTo>
                  <a:cubicBezTo>
                    <a:pt x="174375" y="93592"/>
                    <a:pt x="173887" y="94485"/>
                    <a:pt x="173563" y="95379"/>
                  </a:cubicBezTo>
                  <a:cubicBezTo>
                    <a:pt x="173156" y="96273"/>
                    <a:pt x="172912" y="97248"/>
                    <a:pt x="172750" y="98223"/>
                  </a:cubicBezTo>
                  <a:cubicBezTo>
                    <a:pt x="172506" y="99198"/>
                    <a:pt x="172425" y="100174"/>
                    <a:pt x="172425" y="101230"/>
                  </a:cubicBezTo>
                  <a:cubicBezTo>
                    <a:pt x="172425" y="105211"/>
                    <a:pt x="174050" y="109111"/>
                    <a:pt x="176894" y="112037"/>
                  </a:cubicBezTo>
                  <a:cubicBezTo>
                    <a:pt x="179738" y="114799"/>
                    <a:pt x="183638" y="116506"/>
                    <a:pt x="187620" y="116506"/>
                  </a:cubicBezTo>
                  <a:cubicBezTo>
                    <a:pt x="188595" y="116506"/>
                    <a:pt x="189651" y="116425"/>
                    <a:pt x="190626" y="116181"/>
                  </a:cubicBezTo>
                  <a:close/>
                  <a:moveTo>
                    <a:pt x="276595" y="116181"/>
                  </a:moveTo>
                  <a:cubicBezTo>
                    <a:pt x="277570" y="116019"/>
                    <a:pt x="278464" y="115693"/>
                    <a:pt x="279439" y="115368"/>
                  </a:cubicBezTo>
                  <a:cubicBezTo>
                    <a:pt x="280333" y="114962"/>
                    <a:pt x="281227" y="114475"/>
                    <a:pt x="282039" y="113987"/>
                  </a:cubicBezTo>
                  <a:cubicBezTo>
                    <a:pt x="282852" y="113418"/>
                    <a:pt x="283583" y="112768"/>
                    <a:pt x="284314" y="112118"/>
                  </a:cubicBezTo>
                  <a:cubicBezTo>
                    <a:pt x="287077" y="109274"/>
                    <a:pt x="288783" y="105374"/>
                    <a:pt x="288783" y="101311"/>
                  </a:cubicBezTo>
                  <a:cubicBezTo>
                    <a:pt x="288783" y="100255"/>
                    <a:pt x="288702" y="99280"/>
                    <a:pt x="288459" y="98305"/>
                  </a:cubicBezTo>
                  <a:cubicBezTo>
                    <a:pt x="288296" y="97330"/>
                    <a:pt x="287971" y="96354"/>
                    <a:pt x="287646" y="95461"/>
                  </a:cubicBezTo>
                  <a:cubicBezTo>
                    <a:pt x="287240" y="94567"/>
                    <a:pt x="286752" y="93673"/>
                    <a:pt x="286264" y="92860"/>
                  </a:cubicBezTo>
                  <a:cubicBezTo>
                    <a:pt x="285696" y="92048"/>
                    <a:pt x="285046" y="91236"/>
                    <a:pt x="284396" y="90585"/>
                  </a:cubicBezTo>
                  <a:cubicBezTo>
                    <a:pt x="280902" y="87091"/>
                    <a:pt x="275620" y="85385"/>
                    <a:pt x="270663" y="86441"/>
                  </a:cubicBezTo>
                  <a:cubicBezTo>
                    <a:pt x="269688" y="86604"/>
                    <a:pt x="268713" y="86929"/>
                    <a:pt x="267819" y="87254"/>
                  </a:cubicBezTo>
                  <a:cubicBezTo>
                    <a:pt x="266926" y="87579"/>
                    <a:pt x="266032" y="88066"/>
                    <a:pt x="265219" y="88635"/>
                  </a:cubicBezTo>
                  <a:cubicBezTo>
                    <a:pt x="264407" y="89204"/>
                    <a:pt x="263676" y="89854"/>
                    <a:pt x="262944" y="90504"/>
                  </a:cubicBezTo>
                  <a:cubicBezTo>
                    <a:pt x="262294" y="91154"/>
                    <a:pt x="261644" y="91967"/>
                    <a:pt x="261075" y="92779"/>
                  </a:cubicBezTo>
                  <a:cubicBezTo>
                    <a:pt x="260506" y="93592"/>
                    <a:pt x="260019" y="94485"/>
                    <a:pt x="259694" y="95379"/>
                  </a:cubicBezTo>
                  <a:cubicBezTo>
                    <a:pt x="259287" y="96273"/>
                    <a:pt x="259044" y="97248"/>
                    <a:pt x="258881" y="98223"/>
                  </a:cubicBezTo>
                  <a:cubicBezTo>
                    <a:pt x="258638" y="99198"/>
                    <a:pt x="258556" y="100174"/>
                    <a:pt x="258556" y="101230"/>
                  </a:cubicBezTo>
                  <a:cubicBezTo>
                    <a:pt x="258556" y="105211"/>
                    <a:pt x="260181" y="109111"/>
                    <a:pt x="263025" y="112037"/>
                  </a:cubicBezTo>
                  <a:cubicBezTo>
                    <a:pt x="265869" y="114799"/>
                    <a:pt x="269770" y="116506"/>
                    <a:pt x="273751" y="116506"/>
                  </a:cubicBezTo>
                  <a:cubicBezTo>
                    <a:pt x="274726" y="116506"/>
                    <a:pt x="275783" y="116425"/>
                    <a:pt x="276758" y="116181"/>
                  </a:cubicBezTo>
                  <a:close/>
                  <a:moveTo>
                    <a:pt x="362727" y="116181"/>
                  </a:moveTo>
                  <a:cubicBezTo>
                    <a:pt x="363702" y="116019"/>
                    <a:pt x="364595" y="115693"/>
                    <a:pt x="365570" y="115368"/>
                  </a:cubicBezTo>
                  <a:cubicBezTo>
                    <a:pt x="366464" y="114962"/>
                    <a:pt x="367358" y="114475"/>
                    <a:pt x="368171" y="113987"/>
                  </a:cubicBezTo>
                  <a:cubicBezTo>
                    <a:pt x="368983" y="113418"/>
                    <a:pt x="369714" y="112768"/>
                    <a:pt x="370446" y="112118"/>
                  </a:cubicBezTo>
                  <a:cubicBezTo>
                    <a:pt x="373208" y="109274"/>
                    <a:pt x="374915" y="105374"/>
                    <a:pt x="374915" y="101311"/>
                  </a:cubicBezTo>
                  <a:cubicBezTo>
                    <a:pt x="374915" y="100255"/>
                    <a:pt x="374834" y="99280"/>
                    <a:pt x="374590" y="98305"/>
                  </a:cubicBezTo>
                  <a:cubicBezTo>
                    <a:pt x="374427" y="97330"/>
                    <a:pt x="374102" y="96354"/>
                    <a:pt x="373777" y="95461"/>
                  </a:cubicBezTo>
                  <a:cubicBezTo>
                    <a:pt x="373371" y="94567"/>
                    <a:pt x="372884" y="93673"/>
                    <a:pt x="372396" y="92860"/>
                  </a:cubicBezTo>
                  <a:cubicBezTo>
                    <a:pt x="371827" y="92048"/>
                    <a:pt x="371177" y="91236"/>
                    <a:pt x="370527" y="90585"/>
                  </a:cubicBezTo>
                  <a:cubicBezTo>
                    <a:pt x="367033" y="87091"/>
                    <a:pt x="361751" y="85385"/>
                    <a:pt x="356795" y="86441"/>
                  </a:cubicBezTo>
                  <a:cubicBezTo>
                    <a:pt x="355820" y="86604"/>
                    <a:pt x="354845" y="86929"/>
                    <a:pt x="353951" y="87254"/>
                  </a:cubicBezTo>
                  <a:cubicBezTo>
                    <a:pt x="353057" y="87579"/>
                    <a:pt x="352163" y="88066"/>
                    <a:pt x="351351" y="88635"/>
                  </a:cubicBezTo>
                  <a:cubicBezTo>
                    <a:pt x="350538" y="89204"/>
                    <a:pt x="349807" y="89854"/>
                    <a:pt x="349075" y="90504"/>
                  </a:cubicBezTo>
                  <a:cubicBezTo>
                    <a:pt x="348425" y="91154"/>
                    <a:pt x="347775" y="91967"/>
                    <a:pt x="347206" y="92779"/>
                  </a:cubicBezTo>
                  <a:cubicBezTo>
                    <a:pt x="346638" y="93592"/>
                    <a:pt x="346150" y="94485"/>
                    <a:pt x="345825" y="95379"/>
                  </a:cubicBezTo>
                  <a:cubicBezTo>
                    <a:pt x="345419" y="96273"/>
                    <a:pt x="345175" y="97248"/>
                    <a:pt x="345012" y="98223"/>
                  </a:cubicBezTo>
                  <a:cubicBezTo>
                    <a:pt x="344769" y="99198"/>
                    <a:pt x="344688" y="100174"/>
                    <a:pt x="344688" y="101230"/>
                  </a:cubicBezTo>
                  <a:cubicBezTo>
                    <a:pt x="344688" y="105211"/>
                    <a:pt x="346313" y="109111"/>
                    <a:pt x="349156" y="112037"/>
                  </a:cubicBezTo>
                  <a:cubicBezTo>
                    <a:pt x="352001" y="114799"/>
                    <a:pt x="355901" y="116506"/>
                    <a:pt x="359882" y="116506"/>
                  </a:cubicBezTo>
                  <a:cubicBezTo>
                    <a:pt x="360857" y="116506"/>
                    <a:pt x="361914" y="116425"/>
                    <a:pt x="362889" y="116181"/>
                  </a:cubicBezTo>
                  <a:close/>
                  <a:moveTo>
                    <a:pt x="448858" y="116181"/>
                  </a:moveTo>
                  <a:cubicBezTo>
                    <a:pt x="449833" y="116019"/>
                    <a:pt x="450726" y="115693"/>
                    <a:pt x="451701" y="115368"/>
                  </a:cubicBezTo>
                  <a:cubicBezTo>
                    <a:pt x="452596" y="114962"/>
                    <a:pt x="453489" y="114475"/>
                    <a:pt x="454302" y="113987"/>
                  </a:cubicBezTo>
                  <a:cubicBezTo>
                    <a:pt x="455115" y="113418"/>
                    <a:pt x="455846" y="112768"/>
                    <a:pt x="456577" y="112118"/>
                  </a:cubicBezTo>
                  <a:cubicBezTo>
                    <a:pt x="459340" y="109274"/>
                    <a:pt x="461046" y="105374"/>
                    <a:pt x="461046" y="101311"/>
                  </a:cubicBezTo>
                  <a:cubicBezTo>
                    <a:pt x="461046" y="100255"/>
                    <a:pt x="460965" y="99280"/>
                    <a:pt x="460721" y="98305"/>
                  </a:cubicBezTo>
                  <a:cubicBezTo>
                    <a:pt x="460559" y="97330"/>
                    <a:pt x="460234" y="96354"/>
                    <a:pt x="459908" y="95461"/>
                  </a:cubicBezTo>
                  <a:cubicBezTo>
                    <a:pt x="459502" y="94567"/>
                    <a:pt x="459015" y="93673"/>
                    <a:pt x="458527" y="92860"/>
                  </a:cubicBezTo>
                  <a:cubicBezTo>
                    <a:pt x="457958" y="92048"/>
                    <a:pt x="457308" y="91236"/>
                    <a:pt x="456658" y="90585"/>
                  </a:cubicBezTo>
                  <a:cubicBezTo>
                    <a:pt x="453164" y="87091"/>
                    <a:pt x="447883" y="85385"/>
                    <a:pt x="442926" y="86441"/>
                  </a:cubicBezTo>
                  <a:cubicBezTo>
                    <a:pt x="441951" y="86604"/>
                    <a:pt x="440976" y="86929"/>
                    <a:pt x="440082" y="87254"/>
                  </a:cubicBezTo>
                  <a:cubicBezTo>
                    <a:pt x="439188" y="87579"/>
                    <a:pt x="438295" y="88066"/>
                    <a:pt x="437482" y="88635"/>
                  </a:cubicBezTo>
                  <a:cubicBezTo>
                    <a:pt x="436669" y="89204"/>
                    <a:pt x="435938" y="89854"/>
                    <a:pt x="435207" y="90504"/>
                  </a:cubicBezTo>
                  <a:cubicBezTo>
                    <a:pt x="434557" y="91154"/>
                    <a:pt x="433906" y="91967"/>
                    <a:pt x="433338" y="92779"/>
                  </a:cubicBezTo>
                  <a:cubicBezTo>
                    <a:pt x="432769" y="93592"/>
                    <a:pt x="432282" y="94485"/>
                    <a:pt x="431956" y="95379"/>
                  </a:cubicBezTo>
                  <a:cubicBezTo>
                    <a:pt x="431550" y="96273"/>
                    <a:pt x="431307" y="97248"/>
                    <a:pt x="431144" y="98223"/>
                  </a:cubicBezTo>
                  <a:cubicBezTo>
                    <a:pt x="430900" y="99198"/>
                    <a:pt x="430819" y="100174"/>
                    <a:pt x="430819" y="101230"/>
                  </a:cubicBezTo>
                  <a:cubicBezTo>
                    <a:pt x="430819" y="105211"/>
                    <a:pt x="432444" y="109111"/>
                    <a:pt x="435288" y="112037"/>
                  </a:cubicBezTo>
                  <a:cubicBezTo>
                    <a:pt x="438132" y="114799"/>
                    <a:pt x="442032" y="116506"/>
                    <a:pt x="446014" y="116506"/>
                  </a:cubicBezTo>
                  <a:cubicBezTo>
                    <a:pt x="446989" y="116506"/>
                    <a:pt x="448045" y="116425"/>
                    <a:pt x="449020" y="116181"/>
                  </a:cubicBezTo>
                  <a:close/>
                  <a:moveTo>
                    <a:pt x="534989" y="116181"/>
                  </a:moveTo>
                  <a:cubicBezTo>
                    <a:pt x="535964" y="116019"/>
                    <a:pt x="536858" y="115693"/>
                    <a:pt x="537833" y="115368"/>
                  </a:cubicBezTo>
                  <a:cubicBezTo>
                    <a:pt x="538727" y="114962"/>
                    <a:pt x="539620" y="114475"/>
                    <a:pt x="540433" y="113987"/>
                  </a:cubicBezTo>
                  <a:cubicBezTo>
                    <a:pt x="541246" y="113418"/>
                    <a:pt x="541977" y="112768"/>
                    <a:pt x="542708" y="112118"/>
                  </a:cubicBezTo>
                  <a:cubicBezTo>
                    <a:pt x="545471" y="109274"/>
                    <a:pt x="547177" y="105374"/>
                    <a:pt x="547177" y="101311"/>
                  </a:cubicBezTo>
                  <a:cubicBezTo>
                    <a:pt x="547177" y="100255"/>
                    <a:pt x="547096" y="99280"/>
                    <a:pt x="546852" y="98305"/>
                  </a:cubicBezTo>
                  <a:cubicBezTo>
                    <a:pt x="546690" y="97330"/>
                    <a:pt x="546365" y="96354"/>
                    <a:pt x="546040" y="95461"/>
                  </a:cubicBezTo>
                  <a:cubicBezTo>
                    <a:pt x="545633" y="94567"/>
                    <a:pt x="545146" y="93673"/>
                    <a:pt x="544658" y="92860"/>
                  </a:cubicBezTo>
                  <a:cubicBezTo>
                    <a:pt x="544089" y="92048"/>
                    <a:pt x="543440" y="91236"/>
                    <a:pt x="542790" y="90585"/>
                  </a:cubicBezTo>
                  <a:cubicBezTo>
                    <a:pt x="539296" y="87091"/>
                    <a:pt x="534014" y="85385"/>
                    <a:pt x="529057" y="86441"/>
                  </a:cubicBezTo>
                  <a:cubicBezTo>
                    <a:pt x="528082" y="86604"/>
                    <a:pt x="527107" y="86929"/>
                    <a:pt x="526213" y="87254"/>
                  </a:cubicBezTo>
                  <a:cubicBezTo>
                    <a:pt x="525319" y="87579"/>
                    <a:pt x="524426" y="88066"/>
                    <a:pt x="523613" y="88635"/>
                  </a:cubicBezTo>
                  <a:cubicBezTo>
                    <a:pt x="522800" y="89204"/>
                    <a:pt x="522069" y="89854"/>
                    <a:pt x="521338" y="90504"/>
                  </a:cubicBezTo>
                  <a:cubicBezTo>
                    <a:pt x="520688" y="91154"/>
                    <a:pt x="520038" y="91967"/>
                    <a:pt x="519469" y="92779"/>
                  </a:cubicBezTo>
                  <a:cubicBezTo>
                    <a:pt x="518900" y="93592"/>
                    <a:pt x="518413" y="94485"/>
                    <a:pt x="518088" y="95379"/>
                  </a:cubicBezTo>
                  <a:cubicBezTo>
                    <a:pt x="517681" y="96273"/>
                    <a:pt x="517438" y="97248"/>
                    <a:pt x="517275" y="98223"/>
                  </a:cubicBezTo>
                  <a:cubicBezTo>
                    <a:pt x="517032" y="99198"/>
                    <a:pt x="516950" y="100174"/>
                    <a:pt x="516950" y="101230"/>
                  </a:cubicBezTo>
                  <a:cubicBezTo>
                    <a:pt x="516950" y="105211"/>
                    <a:pt x="518575" y="109111"/>
                    <a:pt x="521419" y="112037"/>
                  </a:cubicBezTo>
                  <a:cubicBezTo>
                    <a:pt x="524263" y="114799"/>
                    <a:pt x="528164" y="116506"/>
                    <a:pt x="532145" y="116506"/>
                  </a:cubicBezTo>
                  <a:cubicBezTo>
                    <a:pt x="533120" y="116506"/>
                    <a:pt x="534176" y="116425"/>
                    <a:pt x="535151" y="116181"/>
                  </a:cubicBezTo>
                  <a:close/>
                  <a:moveTo>
                    <a:pt x="621120" y="116181"/>
                  </a:moveTo>
                  <a:cubicBezTo>
                    <a:pt x="622095" y="116019"/>
                    <a:pt x="622989" y="115693"/>
                    <a:pt x="623964" y="115368"/>
                  </a:cubicBezTo>
                  <a:cubicBezTo>
                    <a:pt x="624858" y="114962"/>
                    <a:pt x="625752" y="114475"/>
                    <a:pt x="626564" y="113987"/>
                  </a:cubicBezTo>
                  <a:cubicBezTo>
                    <a:pt x="627377" y="113418"/>
                    <a:pt x="628108" y="112768"/>
                    <a:pt x="628840" y="112118"/>
                  </a:cubicBezTo>
                  <a:cubicBezTo>
                    <a:pt x="631602" y="109274"/>
                    <a:pt x="633309" y="105374"/>
                    <a:pt x="633309" y="101311"/>
                  </a:cubicBezTo>
                  <a:cubicBezTo>
                    <a:pt x="633309" y="100255"/>
                    <a:pt x="633227" y="99280"/>
                    <a:pt x="632983" y="98305"/>
                  </a:cubicBezTo>
                  <a:cubicBezTo>
                    <a:pt x="632821" y="97330"/>
                    <a:pt x="632496" y="96354"/>
                    <a:pt x="632171" y="95461"/>
                  </a:cubicBezTo>
                  <a:cubicBezTo>
                    <a:pt x="631765" y="94567"/>
                    <a:pt x="631277" y="93673"/>
                    <a:pt x="630790" y="92860"/>
                  </a:cubicBezTo>
                  <a:cubicBezTo>
                    <a:pt x="630221" y="92048"/>
                    <a:pt x="629571" y="91236"/>
                    <a:pt x="628921" y="90585"/>
                  </a:cubicBezTo>
                  <a:cubicBezTo>
                    <a:pt x="625427" y="87091"/>
                    <a:pt x="620145" y="85385"/>
                    <a:pt x="615188" y="86441"/>
                  </a:cubicBezTo>
                  <a:cubicBezTo>
                    <a:pt x="614213" y="86604"/>
                    <a:pt x="613238" y="86929"/>
                    <a:pt x="612345" y="87254"/>
                  </a:cubicBezTo>
                  <a:cubicBezTo>
                    <a:pt x="611451" y="87579"/>
                    <a:pt x="610557" y="88066"/>
                    <a:pt x="609744" y="88635"/>
                  </a:cubicBezTo>
                  <a:cubicBezTo>
                    <a:pt x="608932" y="89204"/>
                    <a:pt x="608200" y="89854"/>
                    <a:pt x="607469" y="90504"/>
                  </a:cubicBezTo>
                  <a:cubicBezTo>
                    <a:pt x="606819" y="91154"/>
                    <a:pt x="606169" y="91967"/>
                    <a:pt x="605600" y="92779"/>
                  </a:cubicBezTo>
                  <a:cubicBezTo>
                    <a:pt x="605031" y="93592"/>
                    <a:pt x="604544" y="94485"/>
                    <a:pt x="604219" y="95379"/>
                  </a:cubicBezTo>
                  <a:cubicBezTo>
                    <a:pt x="603813" y="96273"/>
                    <a:pt x="603569" y="97248"/>
                    <a:pt x="603407" y="98223"/>
                  </a:cubicBezTo>
                  <a:cubicBezTo>
                    <a:pt x="603163" y="99198"/>
                    <a:pt x="603081" y="100174"/>
                    <a:pt x="603081" y="101230"/>
                  </a:cubicBezTo>
                  <a:cubicBezTo>
                    <a:pt x="603081" y="105211"/>
                    <a:pt x="604707" y="109111"/>
                    <a:pt x="607550" y="112037"/>
                  </a:cubicBezTo>
                  <a:cubicBezTo>
                    <a:pt x="610395" y="114799"/>
                    <a:pt x="614295" y="116506"/>
                    <a:pt x="618276" y="116506"/>
                  </a:cubicBezTo>
                  <a:cubicBezTo>
                    <a:pt x="619251" y="116506"/>
                    <a:pt x="620307" y="116425"/>
                    <a:pt x="621283" y="116181"/>
                  </a:cubicBezTo>
                  <a:close/>
                  <a:moveTo>
                    <a:pt x="707251" y="116181"/>
                  </a:moveTo>
                  <a:cubicBezTo>
                    <a:pt x="708226" y="116019"/>
                    <a:pt x="709120" y="115693"/>
                    <a:pt x="710096" y="115368"/>
                  </a:cubicBezTo>
                  <a:cubicBezTo>
                    <a:pt x="710989" y="114962"/>
                    <a:pt x="711883" y="114475"/>
                    <a:pt x="712695" y="113987"/>
                  </a:cubicBezTo>
                  <a:cubicBezTo>
                    <a:pt x="713508" y="113418"/>
                    <a:pt x="714239" y="112768"/>
                    <a:pt x="714971" y="112118"/>
                  </a:cubicBezTo>
                  <a:cubicBezTo>
                    <a:pt x="717734" y="109274"/>
                    <a:pt x="719440" y="105374"/>
                    <a:pt x="719440" y="101311"/>
                  </a:cubicBezTo>
                  <a:cubicBezTo>
                    <a:pt x="719440" y="100255"/>
                    <a:pt x="719358" y="99280"/>
                    <a:pt x="719115" y="98305"/>
                  </a:cubicBezTo>
                  <a:cubicBezTo>
                    <a:pt x="718952" y="97330"/>
                    <a:pt x="718627" y="96354"/>
                    <a:pt x="718302" y="95461"/>
                  </a:cubicBezTo>
                  <a:cubicBezTo>
                    <a:pt x="717896" y="94567"/>
                    <a:pt x="717408" y="93673"/>
                    <a:pt x="716921" y="92860"/>
                  </a:cubicBezTo>
                  <a:cubicBezTo>
                    <a:pt x="716352" y="92048"/>
                    <a:pt x="715702" y="91236"/>
                    <a:pt x="715052" y="90585"/>
                  </a:cubicBezTo>
                  <a:cubicBezTo>
                    <a:pt x="711558" y="87091"/>
                    <a:pt x="706276" y="85385"/>
                    <a:pt x="701320" y="86441"/>
                  </a:cubicBezTo>
                  <a:cubicBezTo>
                    <a:pt x="700345" y="86604"/>
                    <a:pt x="699370" y="86929"/>
                    <a:pt x="698476" y="87254"/>
                  </a:cubicBezTo>
                  <a:cubicBezTo>
                    <a:pt x="697582" y="87579"/>
                    <a:pt x="696688" y="88066"/>
                    <a:pt x="695876" y="88635"/>
                  </a:cubicBezTo>
                  <a:cubicBezTo>
                    <a:pt x="695063" y="89204"/>
                    <a:pt x="694332" y="89854"/>
                    <a:pt x="693601" y="90504"/>
                  </a:cubicBezTo>
                  <a:cubicBezTo>
                    <a:pt x="692950" y="91154"/>
                    <a:pt x="692301" y="91967"/>
                    <a:pt x="691732" y="92779"/>
                  </a:cubicBezTo>
                  <a:cubicBezTo>
                    <a:pt x="691163" y="93592"/>
                    <a:pt x="690675" y="94485"/>
                    <a:pt x="690350" y="95379"/>
                  </a:cubicBezTo>
                  <a:cubicBezTo>
                    <a:pt x="689944" y="96273"/>
                    <a:pt x="689700" y="97248"/>
                    <a:pt x="689538" y="98223"/>
                  </a:cubicBezTo>
                  <a:cubicBezTo>
                    <a:pt x="689294" y="99198"/>
                    <a:pt x="689213" y="100174"/>
                    <a:pt x="689213" y="101230"/>
                  </a:cubicBezTo>
                  <a:cubicBezTo>
                    <a:pt x="689213" y="105211"/>
                    <a:pt x="690838" y="109111"/>
                    <a:pt x="693682" y="112037"/>
                  </a:cubicBezTo>
                  <a:cubicBezTo>
                    <a:pt x="696526" y="114799"/>
                    <a:pt x="700426" y="116506"/>
                    <a:pt x="704408" y="116506"/>
                  </a:cubicBezTo>
                  <a:cubicBezTo>
                    <a:pt x="705383" y="116506"/>
                    <a:pt x="706439" y="116425"/>
                    <a:pt x="707414" y="116181"/>
                  </a:cubicBezTo>
                  <a:close/>
                  <a:moveTo>
                    <a:pt x="793383" y="116181"/>
                  </a:moveTo>
                  <a:cubicBezTo>
                    <a:pt x="794358" y="116019"/>
                    <a:pt x="795252" y="115693"/>
                    <a:pt x="796227" y="115368"/>
                  </a:cubicBezTo>
                  <a:cubicBezTo>
                    <a:pt x="797120" y="114962"/>
                    <a:pt x="798014" y="114475"/>
                    <a:pt x="798827" y="113987"/>
                  </a:cubicBezTo>
                  <a:cubicBezTo>
                    <a:pt x="799639" y="113418"/>
                    <a:pt x="800371" y="112768"/>
                    <a:pt x="801102" y="112118"/>
                  </a:cubicBezTo>
                  <a:cubicBezTo>
                    <a:pt x="803865" y="109274"/>
                    <a:pt x="805571" y="105374"/>
                    <a:pt x="805571" y="101311"/>
                  </a:cubicBezTo>
                  <a:cubicBezTo>
                    <a:pt x="805571" y="100255"/>
                    <a:pt x="805490" y="99280"/>
                    <a:pt x="805246" y="98305"/>
                  </a:cubicBezTo>
                  <a:cubicBezTo>
                    <a:pt x="805084" y="97330"/>
                    <a:pt x="804759" y="96354"/>
                    <a:pt x="804434" y="95461"/>
                  </a:cubicBezTo>
                  <a:cubicBezTo>
                    <a:pt x="804028" y="94567"/>
                    <a:pt x="803540" y="93673"/>
                    <a:pt x="803052" y="92860"/>
                  </a:cubicBezTo>
                  <a:cubicBezTo>
                    <a:pt x="802484" y="92048"/>
                    <a:pt x="801833" y="91236"/>
                    <a:pt x="801183" y="90585"/>
                  </a:cubicBezTo>
                  <a:cubicBezTo>
                    <a:pt x="797689" y="87091"/>
                    <a:pt x="792407" y="85385"/>
                    <a:pt x="787451" y="86441"/>
                  </a:cubicBezTo>
                  <a:cubicBezTo>
                    <a:pt x="786476" y="86604"/>
                    <a:pt x="785501" y="86929"/>
                    <a:pt x="784607" y="87254"/>
                  </a:cubicBezTo>
                  <a:cubicBezTo>
                    <a:pt x="783714" y="87579"/>
                    <a:pt x="782819" y="88066"/>
                    <a:pt x="782007" y="88635"/>
                  </a:cubicBezTo>
                  <a:cubicBezTo>
                    <a:pt x="781195" y="89204"/>
                    <a:pt x="780463" y="89854"/>
                    <a:pt x="779732" y="90504"/>
                  </a:cubicBezTo>
                  <a:cubicBezTo>
                    <a:pt x="779082" y="91154"/>
                    <a:pt x="778432" y="91967"/>
                    <a:pt x="777863" y="92779"/>
                  </a:cubicBezTo>
                  <a:cubicBezTo>
                    <a:pt x="777294" y="93592"/>
                    <a:pt x="776806" y="94485"/>
                    <a:pt x="776482" y="95379"/>
                  </a:cubicBezTo>
                  <a:cubicBezTo>
                    <a:pt x="776075" y="96273"/>
                    <a:pt x="775831" y="97248"/>
                    <a:pt x="775669" y="98223"/>
                  </a:cubicBezTo>
                  <a:cubicBezTo>
                    <a:pt x="775425" y="99198"/>
                    <a:pt x="775344" y="100174"/>
                    <a:pt x="775344" y="101230"/>
                  </a:cubicBezTo>
                  <a:cubicBezTo>
                    <a:pt x="775344" y="105211"/>
                    <a:pt x="776969" y="109111"/>
                    <a:pt x="779813" y="112037"/>
                  </a:cubicBezTo>
                  <a:cubicBezTo>
                    <a:pt x="782657" y="114799"/>
                    <a:pt x="786557" y="116506"/>
                    <a:pt x="790539" y="116506"/>
                  </a:cubicBezTo>
                  <a:cubicBezTo>
                    <a:pt x="791514" y="116506"/>
                    <a:pt x="792570" y="116425"/>
                    <a:pt x="793545" y="116181"/>
                  </a:cubicBezTo>
                  <a:close/>
                  <a:moveTo>
                    <a:pt x="879514" y="116181"/>
                  </a:moveTo>
                  <a:cubicBezTo>
                    <a:pt x="880489" y="116019"/>
                    <a:pt x="881383" y="115693"/>
                    <a:pt x="882358" y="115368"/>
                  </a:cubicBezTo>
                  <a:cubicBezTo>
                    <a:pt x="883252" y="114962"/>
                    <a:pt x="884146" y="114475"/>
                    <a:pt x="884958" y="113987"/>
                  </a:cubicBezTo>
                  <a:cubicBezTo>
                    <a:pt x="885771" y="113418"/>
                    <a:pt x="886502" y="112768"/>
                    <a:pt x="887234" y="112118"/>
                  </a:cubicBezTo>
                  <a:cubicBezTo>
                    <a:pt x="889996" y="109274"/>
                    <a:pt x="891702" y="105374"/>
                    <a:pt x="891702" y="101311"/>
                  </a:cubicBezTo>
                  <a:cubicBezTo>
                    <a:pt x="891702" y="100255"/>
                    <a:pt x="891621" y="99280"/>
                    <a:pt x="891378" y="98305"/>
                  </a:cubicBezTo>
                  <a:cubicBezTo>
                    <a:pt x="891215" y="97330"/>
                    <a:pt x="890890" y="96354"/>
                    <a:pt x="890565" y="95461"/>
                  </a:cubicBezTo>
                  <a:cubicBezTo>
                    <a:pt x="890159" y="94567"/>
                    <a:pt x="889671" y="93673"/>
                    <a:pt x="889184" y="92860"/>
                  </a:cubicBezTo>
                  <a:cubicBezTo>
                    <a:pt x="888615" y="92048"/>
                    <a:pt x="887965" y="91236"/>
                    <a:pt x="887315" y="90585"/>
                  </a:cubicBezTo>
                  <a:cubicBezTo>
                    <a:pt x="883820" y="87091"/>
                    <a:pt x="878539" y="85385"/>
                    <a:pt x="873583" y="86441"/>
                  </a:cubicBezTo>
                  <a:cubicBezTo>
                    <a:pt x="872608" y="86604"/>
                    <a:pt x="871632" y="86929"/>
                    <a:pt x="870738" y="87254"/>
                  </a:cubicBezTo>
                  <a:cubicBezTo>
                    <a:pt x="869845" y="87579"/>
                    <a:pt x="868951" y="88066"/>
                    <a:pt x="868138" y="88635"/>
                  </a:cubicBezTo>
                  <a:cubicBezTo>
                    <a:pt x="867326" y="89204"/>
                    <a:pt x="866594" y="89854"/>
                    <a:pt x="865863" y="90504"/>
                  </a:cubicBezTo>
                  <a:cubicBezTo>
                    <a:pt x="865213" y="91154"/>
                    <a:pt x="864563" y="91967"/>
                    <a:pt x="863994" y="92779"/>
                  </a:cubicBezTo>
                  <a:cubicBezTo>
                    <a:pt x="863426" y="93592"/>
                    <a:pt x="862938" y="94485"/>
                    <a:pt x="862613" y="95379"/>
                  </a:cubicBezTo>
                  <a:cubicBezTo>
                    <a:pt x="862207" y="96273"/>
                    <a:pt x="861963" y="97248"/>
                    <a:pt x="861800" y="98223"/>
                  </a:cubicBezTo>
                  <a:cubicBezTo>
                    <a:pt x="861556" y="99198"/>
                    <a:pt x="861475" y="100174"/>
                    <a:pt x="861475" y="101230"/>
                  </a:cubicBezTo>
                  <a:cubicBezTo>
                    <a:pt x="861475" y="105211"/>
                    <a:pt x="863100" y="109111"/>
                    <a:pt x="865945" y="112037"/>
                  </a:cubicBezTo>
                  <a:cubicBezTo>
                    <a:pt x="868788" y="114799"/>
                    <a:pt x="872688" y="116506"/>
                    <a:pt x="876670" y="116506"/>
                  </a:cubicBezTo>
                  <a:cubicBezTo>
                    <a:pt x="877645" y="116506"/>
                    <a:pt x="878702" y="116425"/>
                    <a:pt x="879677" y="116181"/>
                  </a:cubicBezTo>
                  <a:close/>
                  <a:moveTo>
                    <a:pt x="18364" y="202312"/>
                  </a:moveTo>
                  <a:cubicBezTo>
                    <a:pt x="19339" y="202150"/>
                    <a:pt x="20233" y="201825"/>
                    <a:pt x="21208" y="201499"/>
                  </a:cubicBezTo>
                  <a:cubicBezTo>
                    <a:pt x="22101" y="201093"/>
                    <a:pt x="22996" y="200606"/>
                    <a:pt x="23808" y="200118"/>
                  </a:cubicBezTo>
                  <a:cubicBezTo>
                    <a:pt x="24620" y="199549"/>
                    <a:pt x="25352" y="198900"/>
                    <a:pt x="26083" y="198249"/>
                  </a:cubicBezTo>
                  <a:cubicBezTo>
                    <a:pt x="28846" y="195405"/>
                    <a:pt x="30552" y="191505"/>
                    <a:pt x="30552" y="187442"/>
                  </a:cubicBezTo>
                  <a:cubicBezTo>
                    <a:pt x="30552" y="186386"/>
                    <a:pt x="30471" y="185411"/>
                    <a:pt x="30227" y="184436"/>
                  </a:cubicBezTo>
                  <a:cubicBezTo>
                    <a:pt x="30065" y="183461"/>
                    <a:pt x="29739" y="182486"/>
                    <a:pt x="29415" y="181592"/>
                  </a:cubicBezTo>
                  <a:cubicBezTo>
                    <a:pt x="29008" y="180698"/>
                    <a:pt x="28521" y="179804"/>
                    <a:pt x="28033" y="178992"/>
                  </a:cubicBezTo>
                  <a:cubicBezTo>
                    <a:pt x="27546" y="178179"/>
                    <a:pt x="26814" y="177367"/>
                    <a:pt x="26164" y="176716"/>
                  </a:cubicBezTo>
                  <a:cubicBezTo>
                    <a:pt x="22670" y="173223"/>
                    <a:pt x="17389" y="171516"/>
                    <a:pt x="12432" y="172572"/>
                  </a:cubicBezTo>
                  <a:cubicBezTo>
                    <a:pt x="11457" y="172735"/>
                    <a:pt x="10482" y="173060"/>
                    <a:pt x="9588" y="173385"/>
                  </a:cubicBezTo>
                  <a:cubicBezTo>
                    <a:pt x="8694" y="173710"/>
                    <a:pt x="7800" y="174198"/>
                    <a:pt x="6988" y="174766"/>
                  </a:cubicBezTo>
                  <a:cubicBezTo>
                    <a:pt x="6176" y="175335"/>
                    <a:pt x="5444" y="175985"/>
                    <a:pt x="4713" y="176635"/>
                  </a:cubicBezTo>
                  <a:cubicBezTo>
                    <a:pt x="4063" y="177285"/>
                    <a:pt x="3413" y="178098"/>
                    <a:pt x="2844" y="178911"/>
                  </a:cubicBezTo>
                  <a:cubicBezTo>
                    <a:pt x="2275" y="179723"/>
                    <a:pt x="1787" y="180617"/>
                    <a:pt x="1463" y="181511"/>
                  </a:cubicBezTo>
                  <a:cubicBezTo>
                    <a:pt x="1056" y="182404"/>
                    <a:pt x="812" y="183379"/>
                    <a:pt x="650" y="184355"/>
                  </a:cubicBezTo>
                  <a:cubicBezTo>
                    <a:pt x="406" y="185330"/>
                    <a:pt x="325" y="186305"/>
                    <a:pt x="325" y="187361"/>
                  </a:cubicBezTo>
                  <a:cubicBezTo>
                    <a:pt x="325" y="191342"/>
                    <a:pt x="1950" y="195243"/>
                    <a:pt x="4794" y="198168"/>
                  </a:cubicBezTo>
                  <a:cubicBezTo>
                    <a:pt x="7638" y="200931"/>
                    <a:pt x="11538" y="202637"/>
                    <a:pt x="15520" y="202637"/>
                  </a:cubicBezTo>
                  <a:cubicBezTo>
                    <a:pt x="16495" y="202637"/>
                    <a:pt x="17551" y="202556"/>
                    <a:pt x="18526" y="202312"/>
                  </a:cubicBezTo>
                  <a:close/>
                  <a:moveTo>
                    <a:pt x="104495" y="202312"/>
                  </a:moveTo>
                  <a:cubicBezTo>
                    <a:pt x="105470" y="202150"/>
                    <a:pt x="106364" y="201825"/>
                    <a:pt x="107339" y="201499"/>
                  </a:cubicBezTo>
                  <a:cubicBezTo>
                    <a:pt x="108233" y="201093"/>
                    <a:pt x="109127" y="200606"/>
                    <a:pt x="109939" y="200118"/>
                  </a:cubicBezTo>
                  <a:cubicBezTo>
                    <a:pt x="110752" y="199549"/>
                    <a:pt x="111483" y="198900"/>
                    <a:pt x="112214" y="198249"/>
                  </a:cubicBezTo>
                  <a:cubicBezTo>
                    <a:pt x="114977" y="195405"/>
                    <a:pt x="116683" y="191505"/>
                    <a:pt x="116683" y="187442"/>
                  </a:cubicBezTo>
                  <a:cubicBezTo>
                    <a:pt x="116683" y="186386"/>
                    <a:pt x="116602" y="185411"/>
                    <a:pt x="116359" y="184436"/>
                  </a:cubicBezTo>
                  <a:cubicBezTo>
                    <a:pt x="116196" y="183461"/>
                    <a:pt x="115871" y="182486"/>
                    <a:pt x="115546" y="181592"/>
                  </a:cubicBezTo>
                  <a:cubicBezTo>
                    <a:pt x="115140" y="180698"/>
                    <a:pt x="114652" y="179804"/>
                    <a:pt x="114164" y="178992"/>
                  </a:cubicBezTo>
                  <a:cubicBezTo>
                    <a:pt x="113596" y="178179"/>
                    <a:pt x="112945" y="177367"/>
                    <a:pt x="112296" y="176716"/>
                  </a:cubicBezTo>
                  <a:cubicBezTo>
                    <a:pt x="108802" y="173223"/>
                    <a:pt x="103520" y="171516"/>
                    <a:pt x="98563" y="172572"/>
                  </a:cubicBezTo>
                  <a:cubicBezTo>
                    <a:pt x="97588" y="172735"/>
                    <a:pt x="96613" y="173060"/>
                    <a:pt x="95719" y="173385"/>
                  </a:cubicBezTo>
                  <a:cubicBezTo>
                    <a:pt x="94826" y="173710"/>
                    <a:pt x="93932" y="174198"/>
                    <a:pt x="93119" y="174766"/>
                  </a:cubicBezTo>
                  <a:cubicBezTo>
                    <a:pt x="92307" y="175335"/>
                    <a:pt x="91575" y="175985"/>
                    <a:pt x="90844" y="176635"/>
                  </a:cubicBezTo>
                  <a:cubicBezTo>
                    <a:pt x="90194" y="177285"/>
                    <a:pt x="89544" y="178098"/>
                    <a:pt x="88975" y="178911"/>
                  </a:cubicBezTo>
                  <a:cubicBezTo>
                    <a:pt x="88406" y="179723"/>
                    <a:pt x="87919" y="180617"/>
                    <a:pt x="87594" y="181511"/>
                  </a:cubicBezTo>
                  <a:cubicBezTo>
                    <a:pt x="87187" y="182404"/>
                    <a:pt x="86944" y="183379"/>
                    <a:pt x="86781" y="184355"/>
                  </a:cubicBezTo>
                  <a:cubicBezTo>
                    <a:pt x="86537" y="185330"/>
                    <a:pt x="86456" y="186305"/>
                    <a:pt x="86456" y="187361"/>
                  </a:cubicBezTo>
                  <a:cubicBezTo>
                    <a:pt x="86456" y="191342"/>
                    <a:pt x="88081" y="195243"/>
                    <a:pt x="90925" y="198168"/>
                  </a:cubicBezTo>
                  <a:cubicBezTo>
                    <a:pt x="93769" y="200931"/>
                    <a:pt x="97669" y="202637"/>
                    <a:pt x="101651" y="202637"/>
                  </a:cubicBezTo>
                  <a:cubicBezTo>
                    <a:pt x="102626" y="202637"/>
                    <a:pt x="103683" y="202556"/>
                    <a:pt x="104658" y="202312"/>
                  </a:cubicBezTo>
                  <a:close/>
                  <a:moveTo>
                    <a:pt x="190626" y="202312"/>
                  </a:moveTo>
                  <a:cubicBezTo>
                    <a:pt x="191602" y="202150"/>
                    <a:pt x="192495" y="201825"/>
                    <a:pt x="193470" y="201499"/>
                  </a:cubicBezTo>
                  <a:cubicBezTo>
                    <a:pt x="194364" y="201093"/>
                    <a:pt x="195258" y="200606"/>
                    <a:pt x="196071" y="200118"/>
                  </a:cubicBezTo>
                  <a:cubicBezTo>
                    <a:pt x="196883" y="199549"/>
                    <a:pt x="197614" y="198900"/>
                    <a:pt x="198346" y="198249"/>
                  </a:cubicBezTo>
                  <a:cubicBezTo>
                    <a:pt x="201108" y="195405"/>
                    <a:pt x="202814" y="191505"/>
                    <a:pt x="202814" y="187442"/>
                  </a:cubicBezTo>
                  <a:cubicBezTo>
                    <a:pt x="202814" y="186386"/>
                    <a:pt x="202734" y="185411"/>
                    <a:pt x="202490" y="184436"/>
                  </a:cubicBezTo>
                  <a:cubicBezTo>
                    <a:pt x="202327" y="183461"/>
                    <a:pt x="202002" y="182486"/>
                    <a:pt x="201677" y="181592"/>
                  </a:cubicBezTo>
                  <a:cubicBezTo>
                    <a:pt x="201271" y="180698"/>
                    <a:pt x="200783" y="179804"/>
                    <a:pt x="200296" y="178992"/>
                  </a:cubicBezTo>
                  <a:cubicBezTo>
                    <a:pt x="199727" y="178179"/>
                    <a:pt x="199077" y="177367"/>
                    <a:pt x="198427" y="176716"/>
                  </a:cubicBezTo>
                  <a:cubicBezTo>
                    <a:pt x="194933" y="173223"/>
                    <a:pt x="189651" y="171516"/>
                    <a:pt x="184695" y="172572"/>
                  </a:cubicBezTo>
                  <a:cubicBezTo>
                    <a:pt x="183720" y="172735"/>
                    <a:pt x="182745" y="173060"/>
                    <a:pt x="181851" y="173385"/>
                  </a:cubicBezTo>
                  <a:cubicBezTo>
                    <a:pt x="180957" y="173710"/>
                    <a:pt x="180063" y="174198"/>
                    <a:pt x="179251" y="174766"/>
                  </a:cubicBezTo>
                  <a:cubicBezTo>
                    <a:pt x="178438" y="175335"/>
                    <a:pt x="177707" y="175985"/>
                    <a:pt x="176975" y="176635"/>
                  </a:cubicBezTo>
                  <a:cubicBezTo>
                    <a:pt x="176325" y="177285"/>
                    <a:pt x="175675" y="178098"/>
                    <a:pt x="175106" y="178911"/>
                  </a:cubicBezTo>
                  <a:cubicBezTo>
                    <a:pt x="174538" y="179723"/>
                    <a:pt x="174050" y="180617"/>
                    <a:pt x="173725" y="181511"/>
                  </a:cubicBezTo>
                  <a:cubicBezTo>
                    <a:pt x="173319" y="182404"/>
                    <a:pt x="173075" y="183379"/>
                    <a:pt x="172912" y="184355"/>
                  </a:cubicBezTo>
                  <a:cubicBezTo>
                    <a:pt x="172669" y="185330"/>
                    <a:pt x="172588" y="186305"/>
                    <a:pt x="172588" y="187361"/>
                  </a:cubicBezTo>
                  <a:cubicBezTo>
                    <a:pt x="172588" y="191342"/>
                    <a:pt x="174213" y="195243"/>
                    <a:pt x="177056" y="198168"/>
                  </a:cubicBezTo>
                  <a:cubicBezTo>
                    <a:pt x="179901" y="200931"/>
                    <a:pt x="183801" y="202637"/>
                    <a:pt x="187782" y="202637"/>
                  </a:cubicBezTo>
                  <a:cubicBezTo>
                    <a:pt x="188757" y="202637"/>
                    <a:pt x="189814" y="202556"/>
                    <a:pt x="190789" y="202312"/>
                  </a:cubicBezTo>
                  <a:close/>
                  <a:moveTo>
                    <a:pt x="276758" y="202312"/>
                  </a:moveTo>
                  <a:cubicBezTo>
                    <a:pt x="277733" y="202150"/>
                    <a:pt x="278626" y="201825"/>
                    <a:pt x="279601" y="201499"/>
                  </a:cubicBezTo>
                  <a:cubicBezTo>
                    <a:pt x="280495" y="201093"/>
                    <a:pt x="281389" y="200606"/>
                    <a:pt x="282202" y="200118"/>
                  </a:cubicBezTo>
                  <a:cubicBezTo>
                    <a:pt x="283015" y="199549"/>
                    <a:pt x="283746" y="198900"/>
                    <a:pt x="284477" y="198249"/>
                  </a:cubicBezTo>
                  <a:cubicBezTo>
                    <a:pt x="287240" y="195405"/>
                    <a:pt x="288946" y="191505"/>
                    <a:pt x="288946" y="187442"/>
                  </a:cubicBezTo>
                  <a:cubicBezTo>
                    <a:pt x="288946" y="186386"/>
                    <a:pt x="288865" y="185411"/>
                    <a:pt x="288621" y="184436"/>
                  </a:cubicBezTo>
                  <a:cubicBezTo>
                    <a:pt x="288459" y="183461"/>
                    <a:pt x="288133" y="182486"/>
                    <a:pt x="287808" y="181592"/>
                  </a:cubicBezTo>
                  <a:cubicBezTo>
                    <a:pt x="287402" y="180698"/>
                    <a:pt x="286915" y="179804"/>
                    <a:pt x="286427" y="178992"/>
                  </a:cubicBezTo>
                  <a:cubicBezTo>
                    <a:pt x="285858" y="178179"/>
                    <a:pt x="285208" y="177367"/>
                    <a:pt x="284558" y="176716"/>
                  </a:cubicBezTo>
                  <a:cubicBezTo>
                    <a:pt x="281064" y="173223"/>
                    <a:pt x="275783" y="171516"/>
                    <a:pt x="270826" y="172572"/>
                  </a:cubicBezTo>
                  <a:cubicBezTo>
                    <a:pt x="269851" y="172735"/>
                    <a:pt x="268876" y="173060"/>
                    <a:pt x="267982" y="173385"/>
                  </a:cubicBezTo>
                  <a:cubicBezTo>
                    <a:pt x="267088" y="173710"/>
                    <a:pt x="266195" y="174198"/>
                    <a:pt x="265382" y="174766"/>
                  </a:cubicBezTo>
                  <a:cubicBezTo>
                    <a:pt x="264569" y="175335"/>
                    <a:pt x="263838" y="175985"/>
                    <a:pt x="263107" y="176635"/>
                  </a:cubicBezTo>
                  <a:cubicBezTo>
                    <a:pt x="262457" y="177285"/>
                    <a:pt x="261806" y="178098"/>
                    <a:pt x="261238" y="178911"/>
                  </a:cubicBezTo>
                  <a:cubicBezTo>
                    <a:pt x="260669" y="179723"/>
                    <a:pt x="260181" y="180617"/>
                    <a:pt x="259856" y="181511"/>
                  </a:cubicBezTo>
                  <a:cubicBezTo>
                    <a:pt x="259450" y="182404"/>
                    <a:pt x="259206" y="183379"/>
                    <a:pt x="259044" y="184355"/>
                  </a:cubicBezTo>
                  <a:cubicBezTo>
                    <a:pt x="258800" y="185330"/>
                    <a:pt x="258719" y="186305"/>
                    <a:pt x="258719" y="187361"/>
                  </a:cubicBezTo>
                  <a:cubicBezTo>
                    <a:pt x="258719" y="191342"/>
                    <a:pt x="260344" y="195243"/>
                    <a:pt x="263188" y="198168"/>
                  </a:cubicBezTo>
                  <a:cubicBezTo>
                    <a:pt x="266032" y="200931"/>
                    <a:pt x="269932" y="202637"/>
                    <a:pt x="273913" y="202637"/>
                  </a:cubicBezTo>
                  <a:cubicBezTo>
                    <a:pt x="274889" y="202637"/>
                    <a:pt x="275945" y="202556"/>
                    <a:pt x="276920" y="202312"/>
                  </a:cubicBezTo>
                  <a:close/>
                  <a:moveTo>
                    <a:pt x="362889" y="202312"/>
                  </a:moveTo>
                  <a:cubicBezTo>
                    <a:pt x="363864" y="202150"/>
                    <a:pt x="364758" y="201825"/>
                    <a:pt x="365733" y="201499"/>
                  </a:cubicBezTo>
                  <a:cubicBezTo>
                    <a:pt x="366627" y="201093"/>
                    <a:pt x="367520" y="200606"/>
                    <a:pt x="368333" y="200118"/>
                  </a:cubicBezTo>
                  <a:cubicBezTo>
                    <a:pt x="369146" y="199549"/>
                    <a:pt x="369877" y="198900"/>
                    <a:pt x="370608" y="198249"/>
                  </a:cubicBezTo>
                  <a:cubicBezTo>
                    <a:pt x="373371" y="195405"/>
                    <a:pt x="375077" y="191505"/>
                    <a:pt x="375077" y="187442"/>
                  </a:cubicBezTo>
                  <a:cubicBezTo>
                    <a:pt x="375077" y="186386"/>
                    <a:pt x="374996" y="185411"/>
                    <a:pt x="374752" y="184436"/>
                  </a:cubicBezTo>
                  <a:cubicBezTo>
                    <a:pt x="374590" y="183461"/>
                    <a:pt x="374265" y="182486"/>
                    <a:pt x="373939" y="181592"/>
                  </a:cubicBezTo>
                  <a:cubicBezTo>
                    <a:pt x="373533" y="180698"/>
                    <a:pt x="373046" y="179804"/>
                    <a:pt x="372558" y="178992"/>
                  </a:cubicBezTo>
                  <a:cubicBezTo>
                    <a:pt x="371989" y="178179"/>
                    <a:pt x="371340" y="177367"/>
                    <a:pt x="370690" y="176716"/>
                  </a:cubicBezTo>
                  <a:cubicBezTo>
                    <a:pt x="367196" y="173223"/>
                    <a:pt x="361914" y="171516"/>
                    <a:pt x="356957" y="172572"/>
                  </a:cubicBezTo>
                  <a:cubicBezTo>
                    <a:pt x="355982" y="172735"/>
                    <a:pt x="355007" y="173060"/>
                    <a:pt x="354113" y="173385"/>
                  </a:cubicBezTo>
                  <a:cubicBezTo>
                    <a:pt x="353219" y="173710"/>
                    <a:pt x="352326" y="174198"/>
                    <a:pt x="351513" y="174766"/>
                  </a:cubicBezTo>
                  <a:cubicBezTo>
                    <a:pt x="350700" y="175335"/>
                    <a:pt x="349969" y="175985"/>
                    <a:pt x="349238" y="176635"/>
                  </a:cubicBezTo>
                  <a:cubicBezTo>
                    <a:pt x="348588" y="177285"/>
                    <a:pt x="347938" y="178098"/>
                    <a:pt x="347369" y="178911"/>
                  </a:cubicBezTo>
                  <a:cubicBezTo>
                    <a:pt x="346800" y="179723"/>
                    <a:pt x="346313" y="180617"/>
                    <a:pt x="345988" y="181511"/>
                  </a:cubicBezTo>
                  <a:cubicBezTo>
                    <a:pt x="345581" y="182404"/>
                    <a:pt x="345338" y="183379"/>
                    <a:pt x="345175" y="184355"/>
                  </a:cubicBezTo>
                  <a:cubicBezTo>
                    <a:pt x="344932" y="185330"/>
                    <a:pt x="344850" y="186305"/>
                    <a:pt x="344850" y="187361"/>
                  </a:cubicBezTo>
                  <a:cubicBezTo>
                    <a:pt x="344850" y="191342"/>
                    <a:pt x="346475" y="195243"/>
                    <a:pt x="349319" y="198168"/>
                  </a:cubicBezTo>
                  <a:cubicBezTo>
                    <a:pt x="352163" y="200931"/>
                    <a:pt x="356064" y="202637"/>
                    <a:pt x="360045" y="202637"/>
                  </a:cubicBezTo>
                  <a:cubicBezTo>
                    <a:pt x="361020" y="202637"/>
                    <a:pt x="362076" y="202556"/>
                    <a:pt x="363051" y="202312"/>
                  </a:cubicBezTo>
                  <a:close/>
                  <a:moveTo>
                    <a:pt x="449020" y="202312"/>
                  </a:moveTo>
                  <a:cubicBezTo>
                    <a:pt x="449995" y="202150"/>
                    <a:pt x="450889" y="201825"/>
                    <a:pt x="451864" y="201499"/>
                  </a:cubicBezTo>
                  <a:cubicBezTo>
                    <a:pt x="452758" y="201093"/>
                    <a:pt x="453652" y="200606"/>
                    <a:pt x="454464" y="200118"/>
                  </a:cubicBezTo>
                  <a:cubicBezTo>
                    <a:pt x="455277" y="199549"/>
                    <a:pt x="456008" y="198900"/>
                    <a:pt x="456739" y="198249"/>
                  </a:cubicBezTo>
                  <a:cubicBezTo>
                    <a:pt x="459502" y="195405"/>
                    <a:pt x="461209" y="191505"/>
                    <a:pt x="461209" y="187442"/>
                  </a:cubicBezTo>
                  <a:cubicBezTo>
                    <a:pt x="461209" y="186386"/>
                    <a:pt x="461127" y="185411"/>
                    <a:pt x="460883" y="184436"/>
                  </a:cubicBezTo>
                  <a:cubicBezTo>
                    <a:pt x="460721" y="183461"/>
                    <a:pt x="460396" y="182486"/>
                    <a:pt x="460071" y="181592"/>
                  </a:cubicBezTo>
                  <a:cubicBezTo>
                    <a:pt x="459665" y="180698"/>
                    <a:pt x="459177" y="179804"/>
                    <a:pt x="458690" y="178992"/>
                  </a:cubicBezTo>
                  <a:cubicBezTo>
                    <a:pt x="458121" y="178179"/>
                    <a:pt x="457471" y="177367"/>
                    <a:pt x="456821" y="176716"/>
                  </a:cubicBezTo>
                  <a:cubicBezTo>
                    <a:pt x="453327" y="173223"/>
                    <a:pt x="448045" y="171516"/>
                    <a:pt x="443088" y="172572"/>
                  </a:cubicBezTo>
                  <a:cubicBezTo>
                    <a:pt x="442113" y="172735"/>
                    <a:pt x="441138" y="173060"/>
                    <a:pt x="440245" y="173385"/>
                  </a:cubicBezTo>
                  <a:cubicBezTo>
                    <a:pt x="439351" y="173710"/>
                    <a:pt x="438457" y="174198"/>
                    <a:pt x="437644" y="174766"/>
                  </a:cubicBezTo>
                  <a:cubicBezTo>
                    <a:pt x="436832" y="175335"/>
                    <a:pt x="436100" y="175985"/>
                    <a:pt x="435369" y="176635"/>
                  </a:cubicBezTo>
                  <a:cubicBezTo>
                    <a:pt x="434719" y="177285"/>
                    <a:pt x="434069" y="178098"/>
                    <a:pt x="433500" y="178911"/>
                  </a:cubicBezTo>
                  <a:cubicBezTo>
                    <a:pt x="432931" y="179723"/>
                    <a:pt x="432444" y="180617"/>
                    <a:pt x="432119" y="181511"/>
                  </a:cubicBezTo>
                  <a:cubicBezTo>
                    <a:pt x="431713" y="182404"/>
                    <a:pt x="431469" y="183379"/>
                    <a:pt x="431307" y="184355"/>
                  </a:cubicBezTo>
                  <a:cubicBezTo>
                    <a:pt x="431063" y="185330"/>
                    <a:pt x="430981" y="186305"/>
                    <a:pt x="430981" y="187361"/>
                  </a:cubicBezTo>
                  <a:cubicBezTo>
                    <a:pt x="430981" y="191342"/>
                    <a:pt x="432606" y="195243"/>
                    <a:pt x="435450" y="198168"/>
                  </a:cubicBezTo>
                  <a:cubicBezTo>
                    <a:pt x="438295" y="200931"/>
                    <a:pt x="442195" y="202637"/>
                    <a:pt x="446176" y="202637"/>
                  </a:cubicBezTo>
                  <a:cubicBezTo>
                    <a:pt x="447151" y="202637"/>
                    <a:pt x="448207" y="202556"/>
                    <a:pt x="449183" y="202312"/>
                  </a:cubicBezTo>
                  <a:close/>
                  <a:moveTo>
                    <a:pt x="535151" y="202312"/>
                  </a:moveTo>
                  <a:cubicBezTo>
                    <a:pt x="536126" y="202150"/>
                    <a:pt x="537020" y="201825"/>
                    <a:pt x="537995" y="201499"/>
                  </a:cubicBezTo>
                  <a:cubicBezTo>
                    <a:pt x="538889" y="201093"/>
                    <a:pt x="539783" y="200606"/>
                    <a:pt x="540595" y="200118"/>
                  </a:cubicBezTo>
                  <a:cubicBezTo>
                    <a:pt x="541408" y="199549"/>
                    <a:pt x="542139" y="198900"/>
                    <a:pt x="542871" y="198249"/>
                  </a:cubicBezTo>
                  <a:cubicBezTo>
                    <a:pt x="545633" y="195405"/>
                    <a:pt x="547340" y="191505"/>
                    <a:pt x="547340" y="187442"/>
                  </a:cubicBezTo>
                  <a:cubicBezTo>
                    <a:pt x="547340" y="186386"/>
                    <a:pt x="547259" y="185411"/>
                    <a:pt x="547015" y="184436"/>
                  </a:cubicBezTo>
                  <a:cubicBezTo>
                    <a:pt x="546852" y="183461"/>
                    <a:pt x="546527" y="182486"/>
                    <a:pt x="546202" y="181592"/>
                  </a:cubicBezTo>
                  <a:cubicBezTo>
                    <a:pt x="545796" y="180698"/>
                    <a:pt x="545308" y="179804"/>
                    <a:pt x="544821" y="178992"/>
                  </a:cubicBezTo>
                  <a:cubicBezTo>
                    <a:pt x="544252" y="178179"/>
                    <a:pt x="543602" y="177367"/>
                    <a:pt x="542952" y="176716"/>
                  </a:cubicBezTo>
                  <a:cubicBezTo>
                    <a:pt x="539458" y="173223"/>
                    <a:pt x="534176" y="171516"/>
                    <a:pt x="529220" y="172572"/>
                  </a:cubicBezTo>
                  <a:cubicBezTo>
                    <a:pt x="528245" y="172735"/>
                    <a:pt x="527270" y="173060"/>
                    <a:pt x="526376" y="173385"/>
                  </a:cubicBezTo>
                  <a:cubicBezTo>
                    <a:pt x="525482" y="173710"/>
                    <a:pt x="524588" y="174198"/>
                    <a:pt x="523775" y="174766"/>
                  </a:cubicBezTo>
                  <a:cubicBezTo>
                    <a:pt x="522963" y="175335"/>
                    <a:pt x="522232" y="175985"/>
                    <a:pt x="521500" y="176635"/>
                  </a:cubicBezTo>
                  <a:cubicBezTo>
                    <a:pt x="520850" y="177285"/>
                    <a:pt x="520200" y="178098"/>
                    <a:pt x="519632" y="178911"/>
                  </a:cubicBezTo>
                  <a:cubicBezTo>
                    <a:pt x="519063" y="179723"/>
                    <a:pt x="518575" y="180617"/>
                    <a:pt x="518250" y="181511"/>
                  </a:cubicBezTo>
                  <a:cubicBezTo>
                    <a:pt x="517844" y="182404"/>
                    <a:pt x="517600" y="183379"/>
                    <a:pt x="517438" y="184355"/>
                  </a:cubicBezTo>
                  <a:cubicBezTo>
                    <a:pt x="517194" y="185330"/>
                    <a:pt x="517113" y="186305"/>
                    <a:pt x="517113" y="187361"/>
                  </a:cubicBezTo>
                  <a:cubicBezTo>
                    <a:pt x="517113" y="191342"/>
                    <a:pt x="518738" y="195243"/>
                    <a:pt x="521582" y="198168"/>
                  </a:cubicBezTo>
                  <a:cubicBezTo>
                    <a:pt x="524426" y="200931"/>
                    <a:pt x="528326" y="202637"/>
                    <a:pt x="532308" y="202637"/>
                  </a:cubicBezTo>
                  <a:cubicBezTo>
                    <a:pt x="533283" y="202637"/>
                    <a:pt x="534339" y="202556"/>
                    <a:pt x="535314" y="202312"/>
                  </a:cubicBezTo>
                  <a:close/>
                  <a:moveTo>
                    <a:pt x="621283" y="202312"/>
                  </a:moveTo>
                  <a:cubicBezTo>
                    <a:pt x="622258" y="202150"/>
                    <a:pt x="623152" y="201825"/>
                    <a:pt x="624127" y="201499"/>
                  </a:cubicBezTo>
                  <a:cubicBezTo>
                    <a:pt x="625020" y="201093"/>
                    <a:pt x="625914" y="200606"/>
                    <a:pt x="626727" y="200118"/>
                  </a:cubicBezTo>
                  <a:cubicBezTo>
                    <a:pt x="627539" y="199549"/>
                    <a:pt x="628271" y="198900"/>
                    <a:pt x="629002" y="198249"/>
                  </a:cubicBezTo>
                  <a:cubicBezTo>
                    <a:pt x="631765" y="195405"/>
                    <a:pt x="633471" y="191505"/>
                    <a:pt x="633471" y="187442"/>
                  </a:cubicBezTo>
                  <a:cubicBezTo>
                    <a:pt x="633471" y="186386"/>
                    <a:pt x="633390" y="185411"/>
                    <a:pt x="633146" y="184436"/>
                  </a:cubicBezTo>
                  <a:cubicBezTo>
                    <a:pt x="632983" y="183461"/>
                    <a:pt x="632659" y="182486"/>
                    <a:pt x="632334" y="181592"/>
                  </a:cubicBezTo>
                  <a:cubicBezTo>
                    <a:pt x="631927" y="180698"/>
                    <a:pt x="631440" y="179804"/>
                    <a:pt x="630952" y="178992"/>
                  </a:cubicBezTo>
                  <a:cubicBezTo>
                    <a:pt x="630384" y="178179"/>
                    <a:pt x="629733" y="177367"/>
                    <a:pt x="629083" y="176716"/>
                  </a:cubicBezTo>
                  <a:cubicBezTo>
                    <a:pt x="625589" y="173223"/>
                    <a:pt x="620307" y="171516"/>
                    <a:pt x="615351" y="172572"/>
                  </a:cubicBezTo>
                  <a:cubicBezTo>
                    <a:pt x="614376" y="172735"/>
                    <a:pt x="613401" y="173060"/>
                    <a:pt x="612507" y="173385"/>
                  </a:cubicBezTo>
                  <a:cubicBezTo>
                    <a:pt x="611613" y="173710"/>
                    <a:pt x="610719" y="174198"/>
                    <a:pt x="609907" y="174766"/>
                  </a:cubicBezTo>
                  <a:cubicBezTo>
                    <a:pt x="609094" y="175335"/>
                    <a:pt x="608363" y="175985"/>
                    <a:pt x="607632" y="176635"/>
                  </a:cubicBezTo>
                  <a:cubicBezTo>
                    <a:pt x="606982" y="177285"/>
                    <a:pt x="606332" y="178098"/>
                    <a:pt x="605763" y="178911"/>
                  </a:cubicBezTo>
                  <a:cubicBezTo>
                    <a:pt x="605194" y="179723"/>
                    <a:pt x="604707" y="180617"/>
                    <a:pt x="604382" y="181511"/>
                  </a:cubicBezTo>
                  <a:cubicBezTo>
                    <a:pt x="603975" y="182404"/>
                    <a:pt x="603731" y="183379"/>
                    <a:pt x="603569" y="184355"/>
                  </a:cubicBezTo>
                  <a:cubicBezTo>
                    <a:pt x="603325" y="185330"/>
                    <a:pt x="603244" y="186305"/>
                    <a:pt x="603244" y="187361"/>
                  </a:cubicBezTo>
                  <a:cubicBezTo>
                    <a:pt x="603244" y="191342"/>
                    <a:pt x="604869" y="195243"/>
                    <a:pt x="607713" y="198168"/>
                  </a:cubicBezTo>
                  <a:cubicBezTo>
                    <a:pt x="610557" y="200931"/>
                    <a:pt x="614457" y="202637"/>
                    <a:pt x="618439" y="202637"/>
                  </a:cubicBezTo>
                  <a:cubicBezTo>
                    <a:pt x="619414" y="202637"/>
                    <a:pt x="620470" y="202556"/>
                    <a:pt x="621445" y="202312"/>
                  </a:cubicBezTo>
                  <a:close/>
                  <a:moveTo>
                    <a:pt x="707414" y="202312"/>
                  </a:moveTo>
                  <a:cubicBezTo>
                    <a:pt x="708389" y="202150"/>
                    <a:pt x="709283" y="201825"/>
                    <a:pt x="710258" y="201499"/>
                  </a:cubicBezTo>
                  <a:cubicBezTo>
                    <a:pt x="711152" y="201093"/>
                    <a:pt x="712046" y="200606"/>
                    <a:pt x="712858" y="200118"/>
                  </a:cubicBezTo>
                  <a:cubicBezTo>
                    <a:pt x="713671" y="199549"/>
                    <a:pt x="714402" y="198900"/>
                    <a:pt x="715134" y="198249"/>
                  </a:cubicBezTo>
                  <a:cubicBezTo>
                    <a:pt x="717896" y="195405"/>
                    <a:pt x="719603" y="191505"/>
                    <a:pt x="719603" y="187442"/>
                  </a:cubicBezTo>
                  <a:cubicBezTo>
                    <a:pt x="719603" y="186386"/>
                    <a:pt x="719521" y="185411"/>
                    <a:pt x="719277" y="184436"/>
                  </a:cubicBezTo>
                  <a:cubicBezTo>
                    <a:pt x="719115" y="183461"/>
                    <a:pt x="718790" y="182486"/>
                    <a:pt x="718465" y="181592"/>
                  </a:cubicBezTo>
                  <a:cubicBezTo>
                    <a:pt x="718059" y="180698"/>
                    <a:pt x="717571" y="179804"/>
                    <a:pt x="717084" y="178992"/>
                  </a:cubicBezTo>
                  <a:cubicBezTo>
                    <a:pt x="716515" y="178179"/>
                    <a:pt x="715865" y="177367"/>
                    <a:pt x="715214" y="176716"/>
                  </a:cubicBezTo>
                  <a:cubicBezTo>
                    <a:pt x="711720" y="173223"/>
                    <a:pt x="706439" y="171516"/>
                    <a:pt x="701483" y="172572"/>
                  </a:cubicBezTo>
                  <a:cubicBezTo>
                    <a:pt x="700507" y="172735"/>
                    <a:pt x="699532" y="173060"/>
                    <a:pt x="698638" y="173385"/>
                  </a:cubicBezTo>
                  <a:cubicBezTo>
                    <a:pt x="697745" y="173710"/>
                    <a:pt x="696851" y="174198"/>
                    <a:pt x="696038" y="174766"/>
                  </a:cubicBezTo>
                  <a:cubicBezTo>
                    <a:pt x="695226" y="175335"/>
                    <a:pt x="694494" y="175985"/>
                    <a:pt x="693763" y="176635"/>
                  </a:cubicBezTo>
                  <a:cubicBezTo>
                    <a:pt x="693113" y="177285"/>
                    <a:pt x="692463" y="178098"/>
                    <a:pt x="691894" y="178911"/>
                  </a:cubicBezTo>
                  <a:cubicBezTo>
                    <a:pt x="691326" y="179723"/>
                    <a:pt x="690838" y="180617"/>
                    <a:pt x="690513" y="181511"/>
                  </a:cubicBezTo>
                  <a:cubicBezTo>
                    <a:pt x="690107" y="182404"/>
                    <a:pt x="689863" y="183379"/>
                    <a:pt x="689700" y="184355"/>
                  </a:cubicBezTo>
                  <a:cubicBezTo>
                    <a:pt x="689456" y="185330"/>
                    <a:pt x="689375" y="186305"/>
                    <a:pt x="689375" y="187361"/>
                  </a:cubicBezTo>
                  <a:cubicBezTo>
                    <a:pt x="689375" y="191342"/>
                    <a:pt x="691000" y="195243"/>
                    <a:pt x="693845" y="198168"/>
                  </a:cubicBezTo>
                  <a:cubicBezTo>
                    <a:pt x="696688" y="200931"/>
                    <a:pt x="700588" y="202637"/>
                    <a:pt x="704570" y="202637"/>
                  </a:cubicBezTo>
                  <a:cubicBezTo>
                    <a:pt x="705545" y="202637"/>
                    <a:pt x="706601" y="202556"/>
                    <a:pt x="707577" y="202312"/>
                  </a:cubicBezTo>
                  <a:close/>
                  <a:moveTo>
                    <a:pt x="793545" y="202312"/>
                  </a:moveTo>
                  <a:cubicBezTo>
                    <a:pt x="794520" y="202150"/>
                    <a:pt x="795414" y="201825"/>
                    <a:pt x="796389" y="201499"/>
                  </a:cubicBezTo>
                  <a:cubicBezTo>
                    <a:pt x="797283" y="201093"/>
                    <a:pt x="798177" y="200606"/>
                    <a:pt x="798990" y="200118"/>
                  </a:cubicBezTo>
                  <a:cubicBezTo>
                    <a:pt x="799802" y="199549"/>
                    <a:pt x="800533" y="198900"/>
                    <a:pt x="801265" y="198249"/>
                  </a:cubicBezTo>
                  <a:cubicBezTo>
                    <a:pt x="804028" y="195405"/>
                    <a:pt x="805734" y="191505"/>
                    <a:pt x="805734" y="187442"/>
                  </a:cubicBezTo>
                  <a:cubicBezTo>
                    <a:pt x="805734" y="186386"/>
                    <a:pt x="805652" y="185411"/>
                    <a:pt x="805409" y="184436"/>
                  </a:cubicBezTo>
                  <a:cubicBezTo>
                    <a:pt x="805246" y="183461"/>
                    <a:pt x="804921" y="182486"/>
                    <a:pt x="804596" y="181592"/>
                  </a:cubicBezTo>
                  <a:cubicBezTo>
                    <a:pt x="804190" y="180698"/>
                    <a:pt x="803702" y="179804"/>
                    <a:pt x="803215" y="178992"/>
                  </a:cubicBezTo>
                  <a:cubicBezTo>
                    <a:pt x="802646" y="178179"/>
                    <a:pt x="801996" y="177367"/>
                    <a:pt x="801346" y="176716"/>
                  </a:cubicBezTo>
                  <a:cubicBezTo>
                    <a:pt x="797852" y="173223"/>
                    <a:pt x="792570" y="171516"/>
                    <a:pt x="787614" y="172572"/>
                  </a:cubicBezTo>
                  <a:cubicBezTo>
                    <a:pt x="786639" y="172735"/>
                    <a:pt x="785664" y="173060"/>
                    <a:pt x="784770" y="173385"/>
                  </a:cubicBezTo>
                  <a:cubicBezTo>
                    <a:pt x="783876" y="173710"/>
                    <a:pt x="782982" y="174198"/>
                    <a:pt x="782170" y="174766"/>
                  </a:cubicBezTo>
                  <a:cubicBezTo>
                    <a:pt x="781357" y="175335"/>
                    <a:pt x="780626" y="175985"/>
                    <a:pt x="779894" y="176635"/>
                  </a:cubicBezTo>
                  <a:cubicBezTo>
                    <a:pt x="779244" y="177285"/>
                    <a:pt x="778594" y="178098"/>
                    <a:pt x="778026" y="178911"/>
                  </a:cubicBezTo>
                  <a:cubicBezTo>
                    <a:pt x="777457" y="179723"/>
                    <a:pt x="776969" y="180617"/>
                    <a:pt x="776644" y="181511"/>
                  </a:cubicBezTo>
                  <a:cubicBezTo>
                    <a:pt x="776238" y="182404"/>
                    <a:pt x="775994" y="183379"/>
                    <a:pt x="775831" y="184355"/>
                  </a:cubicBezTo>
                  <a:cubicBezTo>
                    <a:pt x="775588" y="185330"/>
                    <a:pt x="775507" y="186305"/>
                    <a:pt x="775507" y="187361"/>
                  </a:cubicBezTo>
                  <a:cubicBezTo>
                    <a:pt x="775507" y="191342"/>
                    <a:pt x="777132" y="195243"/>
                    <a:pt x="779976" y="198168"/>
                  </a:cubicBezTo>
                  <a:cubicBezTo>
                    <a:pt x="782819" y="200931"/>
                    <a:pt x="786720" y="202637"/>
                    <a:pt x="790701" y="202637"/>
                  </a:cubicBezTo>
                  <a:cubicBezTo>
                    <a:pt x="791676" y="202637"/>
                    <a:pt x="792733" y="202556"/>
                    <a:pt x="793708" y="202312"/>
                  </a:cubicBezTo>
                  <a:close/>
                  <a:moveTo>
                    <a:pt x="879677" y="202312"/>
                  </a:moveTo>
                  <a:cubicBezTo>
                    <a:pt x="880652" y="202150"/>
                    <a:pt x="881546" y="201825"/>
                    <a:pt x="882521" y="201499"/>
                  </a:cubicBezTo>
                  <a:cubicBezTo>
                    <a:pt x="883414" y="201093"/>
                    <a:pt x="884308" y="200606"/>
                    <a:pt x="885121" y="200118"/>
                  </a:cubicBezTo>
                  <a:cubicBezTo>
                    <a:pt x="885933" y="199549"/>
                    <a:pt x="886665" y="198900"/>
                    <a:pt x="887396" y="198249"/>
                  </a:cubicBezTo>
                  <a:cubicBezTo>
                    <a:pt x="890159" y="195405"/>
                    <a:pt x="891865" y="191505"/>
                    <a:pt x="891865" y="187442"/>
                  </a:cubicBezTo>
                  <a:cubicBezTo>
                    <a:pt x="891865" y="186386"/>
                    <a:pt x="891784" y="185411"/>
                    <a:pt x="891540" y="184436"/>
                  </a:cubicBezTo>
                  <a:cubicBezTo>
                    <a:pt x="891378" y="183461"/>
                    <a:pt x="891052" y="182486"/>
                    <a:pt x="890727" y="181592"/>
                  </a:cubicBezTo>
                  <a:cubicBezTo>
                    <a:pt x="890321" y="180698"/>
                    <a:pt x="889834" y="179804"/>
                    <a:pt x="889346" y="178992"/>
                  </a:cubicBezTo>
                  <a:cubicBezTo>
                    <a:pt x="888777" y="178179"/>
                    <a:pt x="888127" y="177367"/>
                    <a:pt x="887477" y="176716"/>
                  </a:cubicBezTo>
                  <a:cubicBezTo>
                    <a:pt x="883983" y="173223"/>
                    <a:pt x="878702" y="171516"/>
                    <a:pt x="873745" y="172572"/>
                  </a:cubicBezTo>
                  <a:cubicBezTo>
                    <a:pt x="872770" y="172735"/>
                    <a:pt x="871795" y="173060"/>
                    <a:pt x="870901" y="173385"/>
                  </a:cubicBezTo>
                  <a:cubicBezTo>
                    <a:pt x="870007" y="173710"/>
                    <a:pt x="869113" y="174198"/>
                    <a:pt x="868301" y="174766"/>
                  </a:cubicBezTo>
                  <a:cubicBezTo>
                    <a:pt x="867488" y="175335"/>
                    <a:pt x="866757" y="175985"/>
                    <a:pt x="866026" y="176635"/>
                  </a:cubicBezTo>
                  <a:cubicBezTo>
                    <a:pt x="865376" y="177285"/>
                    <a:pt x="864725" y="178098"/>
                    <a:pt x="864157" y="178911"/>
                  </a:cubicBezTo>
                  <a:cubicBezTo>
                    <a:pt x="863588" y="179723"/>
                    <a:pt x="863100" y="180617"/>
                    <a:pt x="862775" y="181511"/>
                  </a:cubicBezTo>
                  <a:cubicBezTo>
                    <a:pt x="862369" y="182404"/>
                    <a:pt x="862125" y="183379"/>
                    <a:pt x="861963" y="184355"/>
                  </a:cubicBezTo>
                  <a:cubicBezTo>
                    <a:pt x="861719" y="185330"/>
                    <a:pt x="861638" y="186305"/>
                    <a:pt x="861638" y="187361"/>
                  </a:cubicBezTo>
                  <a:cubicBezTo>
                    <a:pt x="861638" y="191342"/>
                    <a:pt x="863263" y="195243"/>
                    <a:pt x="866107" y="198168"/>
                  </a:cubicBezTo>
                  <a:cubicBezTo>
                    <a:pt x="868951" y="200931"/>
                    <a:pt x="872851" y="202637"/>
                    <a:pt x="876833" y="202637"/>
                  </a:cubicBezTo>
                  <a:cubicBezTo>
                    <a:pt x="877808" y="202637"/>
                    <a:pt x="878864" y="202556"/>
                    <a:pt x="879839" y="2023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32"/>
            <p:cNvSpPr/>
            <p:nvPr/>
          </p:nvSpPr>
          <p:spPr>
            <a:xfrm>
              <a:off x="1348182" y="21882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99" name="Google Shape;599;p32"/>
          <p:cNvSpPr/>
          <p:nvPr/>
        </p:nvSpPr>
        <p:spPr>
          <a:xfrm rot="-2700000" flipH="1">
            <a:off x="835638" y="4303523"/>
            <a:ext cx="1173282" cy="1173282"/>
          </a:xfrm>
          <a:custGeom>
            <a:avLst/>
            <a:gdLst/>
            <a:ahLst/>
            <a:cxnLst/>
            <a:rect l="l" t="t" r="r" b="b"/>
            <a:pathLst>
              <a:path w="669061" h="669061" extrusionOk="0">
                <a:moveTo>
                  <a:pt x="163650" y="669061"/>
                </a:moveTo>
                <a:lnTo>
                  <a:pt x="0" y="669061"/>
                </a:lnTo>
                <a:lnTo>
                  <a:pt x="0" y="505331"/>
                </a:lnTo>
                <a:lnTo>
                  <a:pt x="163650" y="669061"/>
                </a:lnTo>
                <a:close/>
                <a:moveTo>
                  <a:pt x="6094" y="662967"/>
                </a:moveTo>
                <a:lnTo>
                  <a:pt x="148942" y="662967"/>
                </a:lnTo>
                <a:cubicBezTo>
                  <a:pt x="148942" y="662967"/>
                  <a:pt x="6094" y="520119"/>
                  <a:pt x="6094" y="520119"/>
                </a:cubicBezTo>
                <a:lnTo>
                  <a:pt x="6094" y="662967"/>
                </a:lnTo>
                <a:close/>
                <a:moveTo>
                  <a:pt x="144067" y="660936"/>
                </a:moveTo>
                <a:lnTo>
                  <a:pt x="8126" y="660936"/>
                </a:lnTo>
                <a:lnTo>
                  <a:pt x="8126" y="524994"/>
                </a:lnTo>
                <a:lnTo>
                  <a:pt x="144067" y="660936"/>
                </a:lnTo>
                <a:close/>
                <a:moveTo>
                  <a:pt x="14220" y="654841"/>
                </a:moveTo>
                <a:lnTo>
                  <a:pt x="129359" y="654841"/>
                </a:lnTo>
                <a:cubicBezTo>
                  <a:pt x="129359" y="654841"/>
                  <a:pt x="14220" y="539702"/>
                  <a:pt x="14220" y="539702"/>
                </a:cubicBezTo>
                <a:lnTo>
                  <a:pt x="14220" y="654841"/>
                </a:lnTo>
                <a:close/>
                <a:moveTo>
                  <a:pt x="290002" y="542708"/>
                </a:moveTo>
                <a:lnTo>
                  <a:pt x="126353" y="542708"/>
                </a:lnTo>
                <a:lnTo>
                  <a:pt x="126353" y="379059"/>
                </a:lnTo>
                <a:lnTo>
                  <a:pt x="290002" y="542708"/>
                </a:lnTo>
                <a:close/>
                <a:moveTo>
                  <a:pt x="132447" y="536614"/>
                </a:moveTo>
                <a:lnTo>
                  <a:pt x="275295" y="536614"/>
                </a:lnTo>
                <a:lnTo>
                  <a:pt x="132447" y="393766"/>
                </a:lnTo>
                <a:lnTo>
                  <a:pt x="132447" y="536614"/>
                </a:lnTo>
                <a:close/>
                <a:moveTo>
                  <a:pt x="270420" y="534583"/>
                </a:moveTo>
                <a:lnTo>
                  <a:pt x="134478" y="534583"/>
                </a:lnTo>
                <a:lnTo>
                  <a:pt x="134478" y="398642"/>
                </a:lnTo>
                <a:lnTo>
                  <a:pt x="270420" y="534583"/>
                </a:lnTo>
                <a:close/>
                <a:moveTo>
                  <a:pt x="140573" y="528489"/>
                </a:moveTo>
                <a:lnTo>
                  <a:pt x="255712" y="528489"/>
                </a:lnTo>
                <a:lnTo>
                  <a:pt x="140573" y="413349"/>
                </a:lnTo>
                <a:lnTo>
                  <a:pt x="140573" y="528489"/>
                </a:lnTo>
                <a:close/>
                <a:moveTo>
                  <a:pt x="416355" y="416355"/>
                </a:moveTo>
                <a:lnTo>
                  <a:pt x="252706" y="416355"/>
                </a:lnTo>
                <a:lnTo>
                  <a:pt x="252706" y="252706"/>
                </a:lnTo>
                <a:lnTo>
                  <a:pt x="416355" y="416355"/>
                </a:lnTo>
                <a:close/>
                <a:moveTo>
                  <a:pt x="258800" y="410261"/>
                </a:moveTo>
                <a:lnTo>
                  <a:pt x="401648" y="410261"/>
                </a:lnTo>
                <a:lnTo>
                  <a:pt x="258800" y="267413"/>
                </a:lnTo>
                <a:lnTo>
                  <a:pt x="258800" y="410261"/>
                </a:lnTo>
                <a:close/>
                <a:moveTo>
                  <a:pt x="396773" y="408230"/>
                </a:moveTo>
                <a:lnTo>
                  <a:pt x="260831" y="408230"/>
                </a:lnTo>
                <a:lnTo>
                  <a:pt x="260831" y="272288"/>
                </a:lnTo>
                <a:lnTo>
                  <a:pt x="396773" y="408230"/>
                </a:lnTo>
                <a:close/>
                <a:moveTo>
                  <a:pt x="266926" y="402136"/>
                </a:moveTo>
                <a:lnTo>
                  <a:pt x="382066" y="402136"/>
                </a:lnTo>
                <a:lnTo>
                  <a:pt x="266926" y="286996"/>
                </a:lnTo>
                <a:lnTo>
                  <a:pt x="266926" y="402136"/>
                </a:lnTo>
                <a:close/>
                <a:moveTo>
                  <a:pt x="542708" y="290002"/>
                </a:moveTo>
                <a:lnTo>
                  <a:pt x="379059" y="290002"/>
                </a:lnTo>
                <a:lnTo>
                  <a:pt x="379059" y="126353"/>
                </a:lnTo>
                <a:lnTo>
                  <a:pt x="542708" y="290002"/>
                </a:lnTo>
                <a:close/>
                <a:moveTo>
                  <a:pt x="385153" y="283908"/>
                </a:moveTo>
                <a:lnTo>
                  <a:pt x="528001" y="283908"/>
                </a:lnTo>
                <a:lnTo>
                  <a:pt x="385153" y="141060"/>
                </a:lnTo>
                <a:lnTo>
                  <a:pt x="385153" y="283908"/>
                </a:lnTo>
                <a:close/>
                <a:moveTo>
                  <a:pt x="523126" y="281877"/>
                </a:moveTo>
                <a:lnTo>
                  <a:pt x="387185" y="281877"/>
                </a:lnTo>
                <a:lnTo>
                  <a:pt x="387185" y="145936"/>
                </a:lnTo>
                <a:lnTo>
                  <a:pt x="523126" y="281877"/>
                </a:lnTo>
                <a:close/>
                <a:moveTo>
                  <a:pt x="393279" y="275783"/>
                </a:moveTo>
                <a:lnTo>
                  <a:pt x="508418" y="275783"/>
                </a:lnTo>
                <a:lnTo>
                  <a:pt x="393279" y="160643"/>
                </a:lnTo>
                <a:lnTo>
                  <a:pt x="393279" y="275783"/>
                </a:lnTo>
                <a:close/>
                <a:moveTo>
                  <a:pt x="669062" y="163649"/>
                </a:moveTo>
                <a:lnTo>
                  <a:pt x="505412" y="163649"/>
                </a:lnTo>
                <a:lnTo>
                  <a:pt x="505412" y="0"/>
                </a:lnTo>
                <a:lnTo>
                  <a:pt x="669062" y="163649"/>
                </a:lnTo>
                <a:close/>
                <a:moveTo>
                  <a:pt x="511506" y="157555"/>
                </a:moveTo>
                <a:lnTo>
                  <a:pt x="654354" y="157555"/>
                </a:lnTo>
                <a:lnTo>
                  <a:pt x="511506" y="14707"/>
                </a:lnTo>
                <a:lnTo>
                  <a:pt x="511506" y="157555"/>
                </a:lnTo>
                <a:close/>
                <a:moveTo>
                  <a:pt x="649479" y="155524"/>
                </a:moveTo>
                <a:lnTo>
                  <a:pt x="513538" y="155524"/>
                </a:lnTo>
                <a:lnTo>
                  <a:pt x="513538" y="19583"/>
                </a:lnTo>
                <a:lnTo>
                  <a:pt x="649479" y="155524"/>
                </a:lnTo>
                <a:close/>
                <a:moveTo>
                  <a:pt x="519632" y="149430"/>
                </a:moveTo>
                <a:lnTo>
                  <a:pt x="634771" y="149430"/>
                </a:lnTo>
                <a:lnTo>
                  <a:pt x="519632" y="34290"/>
                </a:lnTo>
                <a:lnTo>
                  <a:pt x="519632" y="149430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4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rot="10800000" flipH="1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5" name="Google Shape;45;p4"/>
          <p:cNvGrpSpPr/>
          <p:nvPr/>
        </p:nvGrpSpPr>
        <p:grpSpPr>
          <a:xfrm>
            <a:off x="-97744" y="88507"/>
            <a:ext cx="9974090" cy="5226796"/>
            <a:chOff x="-97744" y="88507"/>
            <a:chExt cx="9974090" cy="5226796"/>
          </a:xfrm>
        </p:grpSpPr>
        <p:sp>
          <p:nvSpPr>
            <p:cNvPr id="46" name="Google Shape;46;p4"/>
            <p:cNvSpPr/>
            <p:nvPr/>
          </p:nvSpPr>
          <p:spPr>
            <a:xfrm rot="-771303">
              <a:off x="8503641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4"/>
            <p:cNvSpPr/>
            <p:nvPr/>
          </p:nvSpPr>
          <p:spPr>
            <a:xfrm rot="2700000" flipH="1">
              <a:off x="727" y="1072842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" name="Google Shape;48;p4"/>
            <p:cNvGrpSpPr/>
            <p:nvPr/>
          </p:nvGrpSpPr>
          <p:grpSpPr>
            <a:xfrm>
              <a:off x="7650977" y="4603989"/>
              <a:ext cx="821335" cy="711314"/>
              <a:chOff x="7320364" y="1741964"/>
              <a:chExt cx="821335" cy="711314"/>
            </a:xfrm>
          </p:grpSpPr>
          <p:sp>
            <p:nvSpPr>
              <p:cNvPr id="49" name="Google Shape;49;p4"/>
              <p:cNvSpPr/>
              <p:nvPr/>
            </p:nvSpPr>
            <p:spPr>
              <a:xfrm>
                <a:off x="7320364" y="1741964"/>
                <a:ext cx="821335" cy="711314"/>
              </a:xfrm>
              <a:custGeom>
                <a:avLst/>
                <a:gdLst/>
                <a:ahLst/>
                <a:cxnLst/>
                <a:rect l="l" t="t" r="r" b="b"/>
                <a:pathLst>
                  <a:path w="821335" h="711314" extrusionOk="0">
                    <a:moveTo>
                      <a:pt x="821335" y="711314"/>
                    </a:moveTo>
                    <a:lnTo>
                      <a:pt x="0" y="711314"/>
                    </a:lnTo>
                    <a:lnTo>
                      <a:pt x="1788" y="708227"/>
                    </a:lnTo>
                    <a:lnTo>
                      <a:pt x="410667" y="0"/>
                    </a:lnTo>
                    <a:lnTo>
                      <a:pt x="821335" y="711233"/>
                    </a:lnTo>
                    <a:close/>
                    <a:moveTo>
                      <a:pt x="7069" y="707252"/>
                    </a:moveTo>
                    <a:lnTo>
                      <a:pt x="814266" y="707252"/>
                    </a:lnTo>
                    <a:lnTo>
                      <a:pt x="410667" y="8207"/>
                    </a:lnTo>
                    <a:lnTo>
                      <a:pt x="7069" y="707252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2" name="Google Shape;52;p4"/>
            <p:cNvSpPr/>
            <p:nvPr/>
          </p:nvSpPr>
          <p:spPr>
            <a:xfrm>
              <a:off x="171139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4"/>
            <p:cNvSpPr/>
            <p:nvPr/>
          </p:nvSpPr>
          <p:spPr>
            <a:xfrm rot="-4864165">
              <a:off x="8739550" y="112106"/>
              <a:ext cx="329802" cy="32980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4" name="Google Shape;54;p4"/>
            <p:cNvGrpSpPr/>
            <p:nvPr/>
          </p:nvGrpSpPr>
          <p:grpSpPr>
            <a:xfrm>
              <a:off x="248285" y="4523014"/>
              <a:ext cx="1828419" cy="672406"/>
              <a:chOff x="6590560" y="4523014"/>
              <a:chExt cx="1828419" cy="6724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" name="Google Shape;57;p4"/>
            <p:cNvSpPr/>
            <p:nvPr/>
          </p:nvSpPr>
          <p:spPr>
            <a:xfrm rot="-4849167">
              <a:off x="179707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524687" y="149148"/>
              <a:ext cx="377068" cy="326543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870729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4"/>
            <p:cNvSpPr/>
            <p:nvPr/>
          </p:nvSpPr>
          <p:spPr>
            <a:xfrm rot="-4858841">
              <a:off x="8871098" y="4697383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1" name="Google Shape;61;p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720000" y="1052994"/>
            <a:ext cx="7704000" cy="42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7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rot="10800000" flipH="1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" name="Google Shape;96;p7"/>
          <p:cNvGrpSpPr/>
          <p:nvPr/>
        </p:nvGrpSpPr>
        <p:grpSpPr>
          <a:xfrm>
            <a:off x="-929281" y="88507"/>
            <a:ext cx="9974090" cy="5106914"/>
            <a:chOff x="-830094" y="88507"/>
            <a:chExt cx="9974090" cy="5106914"/>
          </a:xfrm>
        </p:grpSpPr>
        <p:sp>
          <p:nvSpPr>
            <p:cNvPr id="97" name="Google Shape;97;p7"/>
            <p:cNvSpPr/>
            <p:nvPr/>
          </p:nvSpPr>
          <p:spPr>
            <a:xfrm rot="771303" flipH="1">
              <a:off x="-706537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7"/>
            <p:cNvSpPr/>
            <p:nvPr/>
          </p:nvSpPr>
          <p:spPr>
            <a:xfrm rot="-2700000">
              <a:off x="8570061" y="2302679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7"/>
            <p:cNvSpPr/>
            <p:nvPr/>
          </p:nvSpPr>
          <p:spPr>
            <a:xfrm flipH="1">
              <a:off x="8725925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7"/>
            <p:cNvSpPr/>
            <p:nvPr/>
          </p:nvSpPr>
          <p:spPr>
            <a:xfrm rot="4864165" flipH="1">
              <a:off x="248974" y="112106"/>
              <a:ext cx="329802" cy="32980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1" name="Google Shape;101;p7"/>
            <p:cNvGrpSpPr/>
            <p:nvPr/>
          </p:nvGrpSpPr>
          <p:grpSpPr>
            <a:xfrm flipH="1">
              <a:off x="6969547" y="4523014"/>
              <a:ext cx="1828419" cy="672406"/>
              <a:chOff x="6590560" y="4523014"/>
              <a:chExt cx="1828419" cy="672406"/>
            </a:xfrm>
          </p:grpSpPr>
          <p:sp>
            <p:nvSpPr>
              <p:cNvPr id="102" name="Google Shape;102;p7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7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04" name="Google Shape;104;p7"/>
            <p:cNvSpPr/>
            <p:nvPr/>
          </p:nvSpPr>
          <p:spPr>
            <a:xfrm rot="4849167" flipH="1">
              <a:off x="8749854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7"/>
            <p:cNvSpPr/>
            <p:nvPr/>
          </p:nvSpPr>
          <p:spPr>
            <a:xfrm flipH="1">
              <a:off x="8144470" y="192046"/>
              <a:ext cx="196180" cy="169893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7"/>
            <p:cNvSpPr/>
            <p:nvPr/>
          </p:nvSpPr>
          <p:spPr>
            <a:xfrm flipH="1">
              <a:off x="339286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7"/>
            <p:cNvSpPr/>
            <p:nvPr/>
          </p:nvSpPr>
          <p:spPr>
            <a:xfrm rot="4858841" flipH="1">
              <a:off x="339656" y="478499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8" name="Google Shape;108;p7"/>
            <p:cNvGrpSpPr/>
            <p:nvPr/>
          </p:nvGrpSpPr>
          <p:grpSpPr>
            <a:xfrm rot="10800000" flipH="1">
              <a:off x="254827" y="3605221"/>
              <a:ext cx="318682" cy="275992"/>
              <a:chOff x="7461180" y="1904476"/>
              <a:chExt cx="539864" cy="467546"/>
            </a:xfrm>
          </p:grpSpPr>
          <p:sp>
            <p:nvSpPr>
              <p:cNvPr id="109" name="Google Shape;109;p7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7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4136100" y="1876250"/>
            <a:ext cx="4294800" cy="21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>
            <a:spLocks noGrp="1"/>
          </p:cNvSpPr>
          <p:nvPr>
            <p:ph type="pic" idx="2"/>
          </p:nvPr>
        </p:nvSpPr>
        <p:spPr>
          <a:xfrm>
            <a:off x="713225" y="1624850"/>
            <a:ext cx="3141900" cy="2713200"/>
          </a:xfrm>
          <a:prstGeom prst="snip1Rect">
            <a:avLst>
              <a:gd name="adj" fmla="val 17057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9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rot="10800000" flipH="1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6" name="Google Shape;136;p9"/>
          <p:cNvGrpSpPr/>
          <p:nvPr/>
        </p:nvGrpSpPr>
        <p:grpSpPr>
          <a:xfrm rot="10800000">
            <a:off x="-605249" y="-252038"/>
            <a:ext cx="9791144" cy="5180166"/>
            <a:chOff x="1" y="135137"/>
            <a:chExt cx="9791144" cy="5180166"/>
          </a:xfrm>
        </p:grpSpPr>
        <p:sp>
          <p:nvSpPr>
            <p:cNvPr id="137" name="Google Shape;137;p9"/>
            <p:cNvSpPr/>
            <p:nvPr/>
          </p:nvSpPr>
          <p:spPr>
            <a:xfrm rot="-771303">
              <a:off x="8418441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9"/>
            <p:cNvSpPr/>
            <p:nvPr/>
          </p:nvSpPr>
          <p:spPr>
            <a:xfrm rot="-290844" flipH="1">
              <a:off x="2459558" y="213597"/>
              <a:ext cx="475060" cy="475060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9" name="Google Shape;139;p9"/>
            <p:cNvGrpSpPr/>
            <p:nvPr/>
          </p:nvGrpSpPr>
          <p:grpSpPr>
            <a:xfrm>
              <a:off x="1" y="4603989"/>
              <a:ext cx="821335" cy="711314"/>
              <a:chOff x="7320364" y="1741964"/>
              <a:chExt cx="821335" cy="711314"/>
            </a:xfrm>
          </p:grpSpPr>
          <p:sp>
            <p:nvSpPr>
              <p:cNvPr id="140" name="Google Shape;140;p9"/>
              <p:cNvSpPr/>
              <p:nvPr/>
            </p:nvSpPr>
            <p:spPr>
              <a:xfrm>
                <a:off x="7320364" y="1741964"/>
                <a:ext cx="821335" cy="711314"/>
              </a:xfrm>
              <a:custGeom>
                <a:avLst/>
                <a:gdLst/>
                <a:ahLst/>
                <a:cxnLst/>
                <a:rect l="l" t="t" r="r" b="b"/>
                <a:pathLst>
                  <a:path w="821335" h="711314" extrusionOk="0">
                    <a:moveTo>
                      <a:pt x="821335" y="711314"/>
                    </a:moveTo>
                    <a:lnTo>
                      <a:pt x="0" y="711314"/>
                    </a:lnTo>
                    <a:lnTo>
                      <a:pt x="1788" y="708227"/>
                    </a:lnTo>
                    <a:lnTo>
                      <a:pt x="410667" y="0"/>
                    </a:lnTo>
                    <a:lnTo>
                      <a:pt x="821335" y="711233"/>
                    </a:lnTo>
                    <a:close/>
                    <a:moveTo>
                      <a:pt x="7069" y="707252"/>
                    </a:moveTo>
                    <a:lnTo>
                      <a:pt x="814266" y="707252"/>
                    </a:lnTo>
                    <a:lnTo>
                      <a:pt x="410667" y="8207"/>
                    </a:lnTo>
                    <a:lnTo>
                      <a:pt x="7069" y="707252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9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9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3" name="Google Shape;143;p9"/>
            <p:cNvSpPr/>
            <p:nvPr/>
          </p:nvSpPr>
          <p:spPr>
            <a:xfrm>
              <a:off x="336064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9"/>
            <p:cNvSpPr/>
            <p:nvPr/>
          </p:nvSpPr>
          <p:spPr>
            <a:xfrm rot="-4864771">
              <a:off x="625375" y="4131082"/>
              <a:ext cx="465243" cy="465243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9"/>
            <p:cNvSpPr/>
            <p:nvPr/>
          </p:nvSpPr>
          <p:spPr>
            <a:xfrm rot="8100000" flipH="1">
              <a:off x="6689032" y="4621485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9"/>
            <p:cNvSpPr/>
            <p:nvPr/>
          </p:nvSpPr>
          <p:spPr>
            <a:xfrm rot="-4849167">
              <a:off x="179707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483844" y="135137"/>
              <a:ext cx="458747" cy="397278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9"/>
            <p:cNvSpPr/>
            <p:nvPr/>
          </p:nvSpPr>
          <p:spPr>
            <a:xfrm>
              <a:off x="8700379" y="296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9"/>
            <p:cNvSpPr/>
            <p:nvPr/>
          </p:nvSpPr>
          <p:spPr>
            <a:xfrm rot="-4858841">
              <a:off x="8700748" y="3567383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9"/>
          <p:cNvSpPr txBox="1">
            <a:spLocks noGrp="1"/>
          </p:cNvSpPr>
          <p:nvPr>
            <p:ph type="title"/>
          </p:nvPr>
        </p:nvSpPr>
        <p:spPr>
          <a:xfrm>
            <a:off x="2135550" y="1368396"/>
            <a:ext cx="4872900" cy="16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9"/>
          <p:cNvSpPr txBox="1">
            <a:spLocks noGrp="1"/>
          </p:cNvSpPr>
          <p:nvPr>
            <p:ph type="subTitle" idx="1"/>
          </p:nvPr>
        </p:nvSpPr>
        <p:spPr>
          <a:xfrm>
            <a:off x="2135550" y="3104004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9"/>
          <p:cNvSpPr/>
          <p:nvPr/>
        </p:nvSpPr>
        <p:spPr>
          <a:xfrm>
            <a:off x="1146139" y="4502676"/>
            <a:ext cx="891865" cy="202637"/>
          </a:xfrm>
          <a:custGeom>
            <a:avLst/>
            <a:gdLst/>
            <a:ahLst/>
            <a:cxnLst/>
            <a:rect l="l" t="t" r="r" b="b"/>
            <a:pathLst>
              <a:path w="891865" h="202637" extrusionOk="0">
                <a:moveTo>
                  <a:pt x="18039" y="30050"/>
                </a:moveTo>
                <a:cubicBezTo>
                  <a:pt x="19014" y="29887"/>
                  <a:pt x="19908" y="29562"/>
                  <a:pt x="20883" y="29237"/>
                </a:cubicBezTo>
                <a:cubicBezTo>
                  <a:pt x="21777" y="28831"/>
                  <a:pt x="22670" y="28343"/>
                  <a:pt x="23483" y="27856"/>
                </a:cubicBezTo>
                <a:cubicBezTo>
                  <a:pt x="24295" y="27287"/>
                  <a:pt x="25027" y="26637"/>
                  <a:pt x="25758" y="25987"/>
                </a:cubicBezTo>
                <a:cubicBezTo>
                  <a:pt x="28521" y="23143"/>
                  <a:pt x="30227" y="19242"/>
                  <a:pt x="30227" y="15180"/>
                </a:cubicBezTo>
                <a:cubicBezTo>
                  <a:pt x="30227" y="14123"/>
                  <a:pt x="30146" y="13148"/>
                  <a:pt x="29902" y="12173"/>
                </a:cubicBezTo>
                <a:cubicBezTo>
                  <a:pt x="29739" y="11198"/>
                  <a:pt x="29415" y="10223"/>
                  <a:pt x="29090" y="9329"/>
                </a:cubicBezTo>
                <a:cubicBezTo>
                  <a:pt x="28683" y="8436"/>
                  <a:pt x="28196" y="7542"/>
                  <a:pt x="27708" y="6729"/>
                </a:cubicBezTo>
                <a:cubicBezTo>
                  <a:pt x="27139" y="5917"/>
                  <a:pt x="26490" y="5104"/>
                  <a:pt x="25839" y="4454"/>
                </a:cubicBezTo>
                <a:cubicBezTo>
                  <a:pt x="22345" y="960"/>
                  <a:pt x="17064" y="-746"/>
                  <a:pt x="12107" y="310"/>
                </a:cubicBezTo>
                <a:cubicBezTo>
                  <a:pt x="11132" y="472"/>
                  <a:pt x="10157" y="798"/>
                  <a:pt x="9263" y="1123"/>
                </a:cubicBezTo>
                <a:cubicBezTo>
                  <a:pt x="8369" y="1447"/>
                  <a:pt x="7475" y="1935"/>
                  <a:pt x="6663" y="2504"/>
                </a:cubicBezTo>
                <a:cubicBezTo>
                  <a:pt x="5850" y="3073"/>
                  <a:pt x="5119" y="3723"/>
                  <a:pt x="4388" y="4373"/>
                </a:cubicBezTo>
                <a:cubicBezTo>
                  <a:pt x="3737" y="5023"/>
                  <a:pt x="3088" y="5835"/>
                  <a:pt x="2519" y="6648"/>
                </a:cubicBezTo>
                <a:cubicBezTo>
                  <a:pt x="1950" y="7461"/>
                  <a:pt x="1463" y="8354"/>
                  <a:pt x="1138" y="9248"/>
                </a:cubicBezTo>
                <a:cubicBezTo>
                  <a:pt x="731" y="10142"/>
                  <a:pt x="488" y="11117"/>
                  <a:pt x="325" y="12092"/>
                </a:cubicBezTo>
                <a:cubicBezTo>
                  <a:pt x="81" y="13067"/>
                  <a:pt x="0" y="14042"/>
                  <a:pt x="0" y="15098"/>
                </a:cubicBezTo>
                <a:cubicBezTo>
                  <a:pt x="0" y="19080"/>
                  <a:pt x="1625" y="22980"/>
                  <a:pt x="4469" y="25905"/>
                </a:cubicBezTo>
                <a:cubicBezTo>
                  <a:pt x="7313" y="28668"/>
                  <a:pt x="11213" y="30374"/>
                  <a:pt x="15195" y="30374"/>
                </a:cubicBezTo>
                <a:cubicBezTo>
                  <a:pt x="16170" y="30374"/>
                  <a:pt x="17226" y="30294"/>
                  <a:pt x="18201" y="30050"/>
                </a:cubicBezTo>
                <a:close/>
                <a:moveTo>
                  <a:pt x="104170" y="30050"/>
                </a:moveTo>
                <a:cubicBezTo>
                  <a:pt x="105145" y="29887"/>
                  <a:pt x="106039" y="29562"/>
                  <a:pt x="107014" y="29237"/>
                </a:cubicBezTo>
                <a:cubicBezTo>
                  <a:pt x="107908" y="28831"/>
                  <a:pt x="108802" y="28343"/>
                  <a:pt x="109614" y="27856"/>
                </a:cubicBezTo>
                <a:cubicBezTo>
                  <a:pt x="110427" y="27287"/>
                  <a:pt x="111158" y="26637"/>
                  <a:pt x="111889" y="25987"/>
                </a:cubicBezTo>
                <a:cubicBezTo>
                  <a:pt x="114652" y="23143"/>
                  <a:pt x="116359" y="19242"/>
                  <a:pt x="116359" y="15180"/>
                </a:cubicBezTo>
                <a:cubicBezTo>
                  <a:pt x="116359" y="14123"/>
                  <a:pt x="116277" y="13148"/>
                  <a:pt x="116033" y="12173"/>
                </a:cubicBezTo>
                <a:cubicBezTo>
                  <a:pt x="115871" y="11198"/>
                  <a:pt x="115546" y="10223"/>
                  <a:pt x="115221" y="9329"/>
                </a:cubicBezTo>
                <a:cubicBezTo>
                  <a:pt x="114815" y="8436"/>
                  <a:pt x="114327" y="7542"/>
                  <a:pt x="113840" y="6729"/>
                </a:cubicBezTo>
                <a:cubicBezTo>
                  <a:pt x="113271" y="5917"/>
                  <a:pt x="112621" y="5104"/>
                  <a:pt x="111970" y="4454"/>
                </a:cubicBezTo>
                <a:cubicBezTo>
                  <a:pt x="108476" y="960"/>
                  <a:pt x="103195" y="-746"/>
                  <a:pt x="98238" y="310"/>
                </a:cubicBezTo>
                <a:cubicBezTo>
                  <a:pt x="97263" y="472"/>
                  <a:pt x="96288" y="798"/>
                  <a:pt x="95394" y="1123"/>
                </a:cubicBezTo>
                <a:cubicBezTo>
                  <a:pt x="94501" y="1447"/>
                  <a:pt x="93606" y="1935"/>
                  <a:pt x="92794" y="2504"/>
                </a:cubicBezTo>
                <a:cubicBezTo>
                  <a:pt x="91982" y="3073"/>
                  <a:pt x="91250" y="3723"/>
                  <a:pt x="90519" y="4373"/>
                </a:cubicBezTo>
                <a:cubicBezTo>
                  <a:pt x="89869" y="5023"/>
                  <a:pt x="89219" y="5835"/>
                  <a:pt x="88650" y="6648"/>
                </a:cubicBezTo>
                <a:cubicBezTo>
                  <a:pt x="88081" y="7461"/>
                  <a:pt x="87594" y="8354"/>
                  <a:pt x="87269" y="9248"/>
                </a:cubicBezTo>
                <a:cubicBezTo>
                  <a:pt x="86863" y="10142"/>
                  <a:pt x="86619" y="11117"/>
                  <a:pt x="86456" y="12092"/>
                </a:cubicBezTo>
                <a:cubicBezTo>
                  <a:pt x="86212" y="13067"/>
                  <a:pt x="86131" y="14042"/>
                  <a:pt x="86131" y="15098"/>
                </a:cubicBezTo>
                <a:cubicBezTo>
                  <a:pt x="86131" y="19080"/>
                  <a:pt x="87756" y="22980"/>
                  <a:pt x="90600" y="25905"/>
                </a:cubicBezTo>
                <a:cubicBezTo>
                  <a:pt x="93444" y="28668"/>
                  <a:pt x="97344" y="30374"/>
                  <a:pt x="101326" y="30374"/>
                </a:cubicBezTo>
                <a:cubicBezTo>
                  <a:pt x="102301" y="30374"/>
                  <a:pt x="103357" y="30294"/>
                  <a:pt x="104332" y="30050"/>
                </a:cubicBezTo>
                <a:close/>
                <a:moveTo>
                  <a:pt x="190301" y="30050"/>
                </a:moveTo>
                <a:cubicBezTo>
                  <a:pt x="191276" y="29887"/>
                  <a:pt x="192170" y="29562"/>
                  <a:pt x="193145" y="29237"/>
                </a:cubicBezTo>
                <a:cubicBezTo>
                  <a:pt x="194039" y="28831"/>
                  <a:pt x="194933" y="28343"/>
                  <a:pt x="195745" y="27856"/>
                </a:cubicBezTo>
                <a:cubicBezTo>
                  <a:pt x="196558" y="27287"/>
                  <a:pt x="197289" y="26637"/>
                  <a:pt x="198021" y="25987"/>
                </a:cubicBezTo>
                <a:cubicBezTo>
                  <a:pt x="200783" y="23143"/>
                  <a:pt x="202490" y="19242"/>
                  <a:pt x="202490" y="15180"/>
                </a:cubicBezTo>
                <a:cubicBezTo>
                  <a:pt x="202490" y="14123"/>
                  <a:pt x="202408" y="13148"/>
                  <a:pt x="202165" y="12173"/>
                </a:cubicBezTo>
                <a:cubicBezTo>
                  <a:pt x="202002" y="11198"/>
                  <a:pt x="201677" y="10223"/>
                  <a:pt x="201352" y="9329"/>
                </a:cubicBezTo>
                <a:cubicBezTo>
                  <a:pt x="200946" y="8436"/>
                  <a:pt x="200458" y="7542"/>
                  <a:pt x="199971" y="6729"/>
                </a:cubicBezTo>
                <a:cubicBezTo>
                  <a:pt x="199402" y="5917"/>
                  <a:pt x="198752" y="5104"/>
                  <a:pt x="198102" y="4454"/>
                </a:cubicBezTo>
                <a:cubicBezTo>
                  <a:pt x="194608" y="960"/>
                  <a:pt x="189326" y="-746"/>
                  <a:pt x="184370" y="310"/>
                </a:cubicBezTo>
                <a:cubicBezTo>
                  <a:pt x="183395" y="472"/>
                  <a:pt x="182420" y="798"/>
                  <a:pt x="181525" y="1123"/>
                </a:cubicBezTo>
                <a:cubicBezTo>
                  <a:pt x="180632" y="1447"/>
                  <a:pt x="179738" y="1935"/>
                  <a:pt x="178925" y="2504"/>
                </a:cubicBezTo>
                <a:cubicBezTo>
                  <a:pt x="178113" y="3073"/>
                  <a:pt x="177382" y="3723"/>
                  <a:pt x="176650" y="4373"/>
                </a:cubicBezTo>
                <a:cubicBezTo>
                  <a:pt x="176000" y="5023"/>
                  <a:pt x="175350" y="5835"/>
                  <a:pt x="174782" y="6648"/>
                </a:cubicBezTo>
                <a:cubicBezTo>
                  <a:pt x="174213" y="7461"/>
                  <a:pt x="173725" y="8354"/>
                  <a:pt x="173400" y="9248"/>
                </a:cubicBezTo>
                <a:cubicBezTo>
                  <a:pt x="172994" y="10142"/>
                  <a:pt x="172750" y="11117"/>
                  <a:pt x="172588" y="12092"/>
                </a:cubicBezTo>
                <a:cubicBezTo>
                  <a:pt x="172344" y="13067"/>
                  <a:pt x="172263" y="14042"/>
                  <a:pt x="172263" y="15098"/>
                </a:cubicBezTo>
                <a:cubicBezTo>
                  <a:pt x="172263" y="19080"/>
                  <a:pt x="173887" y="22980"/>
                  <a:pt x="176732" y="25905"/>
                </a:cubicBezTo>
                <a:cubicBezTo>
                  <a:pt x="179575" y="28668"/>
                  <a:pt x="183476" y="30374"/>
                  <a:pt x="187457" y="30374"/>
                </a:cubicBezTo>
                <a:cubicBezTo>
                  <a:pt x="188433" y="30374"/>
                  <a:pt x="189489" y="30294"/>
                  <a:pt x="190464" y="30050"/>
                </a:cubicBezTo>
                <a:close/>
                <a:moveTo>
                  <a:pt x="276432" y="30050"/>
                </a:moveTo>
                <a:cubicBezTo>
                  <a:pt x="277408" y="29887"/>
                  <a:pt x="278302" y="29562"/>
                  <a:pt x="279277" y="29237"/>
                </a:cubicBezTo>
                <a:cubicBezTo>
                  <a:pt x="280170" y="28831"/>
                  <a:pt x="281064" y="28343"/>
                  <a:pt x="281877" y="27856"/>
                </a:cubicBezTo>
                <a:cubicBezTo>
                  <a:pt x="282689" y="27287"/>
                  <a:pt x="283421" y="26637"/>
                  <a:pt x="284152" y="25987"/>
                </a:cubicBezTo>
                <a:cubicBezTo>
                  <a:pt x="286915" y="23143"/>
                  <a:pt x="288621" y="19242"/>
                  <a:pt x="288621" y="15180"/>
                </a:cubicBezTo>
                <a:cubicBezTo>
                  <a:pt x="288621" y="14123"/>
                  <a:pt x="288540" y="13148"/>
                  <a:pt x="288296" y="12173"/>
                </a:cubicBezTo>
                <a:cubicBezTo>
                  <a:pt x="288133" y="11198"/>
                  <a:pt x="287808" y="10223"/>
                  <a:pt x="287484" y="9329"/>
                </a:cubicBezTo>
                <a:cubicBezTo>
                  <a:pt x="287077" y="8436"/>
                  <a:pt x="286589" y="7542"/>
                  <a:pt x="286102" y="6729"/>
                </a:cubicBezTo>
                <a:cubicBezTo>
                  <a:pt x="285533" y="5917"/>
                  <a:pt x="284883" y="5104"/>
                  <a:pt x="284233" y="4454"/>
                </a:cubicBezTo>
                <a:cubicBezTo>
                  <a:pt x="280739" y="960"/>
                  <a:pt x="275457" y="-746"/>
                  <a:pt x="270501" y="310"/>
                </a:cubicBezTo>
                <a:cubicBezTo>
                  <a:pt x="269526" y="472"/>
                  <a:pt x="268551" y="798"/>
                  <a:pt x="267657" y="1123"/>
                </a:cubicBezTo>
                <a:cubicBezTo>
                  <a:pt x="266763" y="1447"/>
                  <a:pt x="265869" y="1935"/>
                  <a:pt x="265057" y="2504"/>
                </a:cubicBezTo>
                <a:cubicBezTo>
                  <a:pt x="264244" y="3073"/>
                  <a:pt x="263513" y="3723"/>
                  <a:pt x="262781" y="4373"/>
                </a:cubicBezTo>
                <a:cubicBezTo>
                  <a:pt x="262132" y="5023"/>
                  <a:pt x="261482" y="5835"/>
                  <a:pt x="260913" y="6648"/>
                </a:cubicBezTo>
                <a:cubicBezTo>
                  <a:pt x="260344" y="7461"/>
                  <a:pt x="259856" y="8354"/>
                  <a:pt x="259531" y="9248"/>
                </a:cubicBezTo>
                <a:cubicBezTo>
                  <a:pt x="259125" y="10142"/>
                  <a:pt x="258881" y="11117"/>
                  <a:pt x="258719" y="12092"/>
                </a:cubicBezTo>
                <a:cubicBezTo>
                  <a:pt x="258475" y="13067"/>
                  <a:pt x="258394" y="14042"/>
                  <a:pt x="258394" y="15098"/>
                </a:cubicBezTo>
                <a:cubicBezTo>
                  <a:pt x="258394" y="19080"/>
                  <a:pt x="260019" y="22980"/>
                  <a:pt x="262863" y="25905"/>
                </a:cubicBezTo>
                <a:cubicBezTo>
                  <a:pt x="265707" y="28668"/>
                  <a:pt x="269607" y="30374"/>
                  <a:pt x="273589" y="30374"/>
                </a:cubicBezTo>
                <a:cubicBezTo>
                  <a:pt x="274564" y="30374"/>
                  <a:pt x="275620" y="30294"/>
                  <a:pt x="276595" y="30050"/>
                </a:cubicBezTo>
                <a:close/>
                <a:moveTo>
                  <a:pt x="362564" y="30050"/>
                </a:moveTo>
                <a:cubicBezTo>
                  <a:pt x="363539" y="29887"/>
                  <a:pt x="364433" y="29562"/>
                  <a:pt x="365408" y="29237"/>
                </a:cubicBezTo>
                <a:cubicBezTo>
                  <a:pt x="366302" y="28831"/>
                  <a:pt x="367196" y="28343"/>
                  <a:pt x="368008" y="27856"/>
                </a:cubicBezTo>
                <a:cubicBezTo>
                  <a:pt x="368821" y="27287"/>
                  <a:pt x="369552" y="26637"/>
                  <a:pt x="370283" y="25987"/>
                </a:cubicBezTo>
                <a:cubicBezTo>
                  <a:pt x="373046" y="23143"/>
                  <a:pt x="374752" y="19242"/>
                  <a:pt x="374752" y="15180"/>
                </a:cubicBezTo>
                <a:cubicBezTo>
                  <a:pt x="374752" y="14123"/>
                  <a:pt x="374671" y="13148"/>
                  <a:pt x="374427" y="12173"/>
                </a:cubicBezTo>
                <a:cubicBezTo>
                  <a:pt x="374265" y="11198"/>
                  <a:pt x="373939" y="10223"/>
                  <a:pt x="373615" y="9329"/>
                </a:cubicBezTo>
                <a:cubicBezTo>
                  <a:pt x="373208" y="8436"/>
                  <a:pt x="372721" y="7542"/>
                  <a:pt x="372233" y="6729"/>
                </a:cubicBezTo>
                <a:cubicBezTo>
                  <a:pt x="371665" y="5917"/>
                  <a:pt x="371014" y="5104"/>
                  <a:pt x="370365" y="4454"/>
                </a:cubicBezTo>
                <a:cubicBezTo>
                  <a:pt x="366870" y="960"/>
                  <a:pt x="361589" y="-746"/>
                  <a:pt x="356632" y="310"/>
                </a:cubicBezTo>
                <a:cubicBezTo>
                  <a:pt x="355657" y="472"/>
                  <a:pt x="354682" y="798"/>
                  <a:pt x="353788" y="1123"/>
                </a:cubicBezTo>
                <a:cubicBezTo>
                  <a:pt x="352894" y="1447"/>
                  <a:pt x="352001" y="1935"/>
                  <a:pt x="351188" y="2504"/>
                </a:cubicBezTo>
                <a:cubicBezTo>
                  <a:pt x="350376" y="3073"/>
                  <a:pt x="349644" y="3723"/>
                  <a:pt x="348913" y="4373"/>
                </a:cubicBezTo>
                <a:cubicBezTo>
                  <a:pt x="348263" y="5023"/>
                  <a:pt x="347613" y="5835"/>
                  <a:pt x="347044" y="6648"/>
                </a:cubicBezTo>
                <a:cubicBezTo>
                  <a:pt x="346475" y="7461"/>
                  <a:pt x="345988" y="8354"/>
                  <a:pt x="345663" y="9248"/>
                </a:cubicBezTo>
                <a:cubicBezTo>
                  <a:pt x="345256" y="10142"/>
                  <a:pt x="345012" y="11117"/>
                  <a:pt x="344850" y="12092"/>
                </a:cubicBezTo>
                <a:cubicBezTo>
                  <a:pt x="344606" y="13067"/>
                  <a:pt x="344525" y="14042"/>
                  <a:pt x="344525" y="15098"/>
                </a:cubicBezTo>
                <a:cubicBezTo>
                  <a:pt x="344525" y="19080"/>
                  <a:pt x="346150" y="22980"/>
                  <a:pt x="348994" y="25905"/>
                </a:cubicBezTo>
                <a:cubicBezTo>
                  <a:pt x="351838" y="28668"/>
                  <a:pt x="355738" y="30374"/>
                  <a:pt x="359720" y="30374"/>
                </a:cubicBezTo>
                <a:cubicBezTo>
                  <a:pt x="360695" y="30374"/>
                  <a:pt x="361751" y="30294"/>
                  <a:pt x="362727" y="30050"/>
                </a:cubicBezTo>
                <a:close/>
                <a:moveTo>
                  <a:pt x="448695" y="30050"/>
                </a:moveTo>
                <a:cubicBezTo>
                  <a:pt x="449670" y="29887"/>
                  <a:pt x="450564" y="29562"/>
                  <a:pt x="451539" y="29237"/>
                </a:cubicBezTo>
                <a:cubicBezTo>
                  <a:pt x="452433" y="28831"/>
                  <a:pt x="453327" y="28343"/>
                  <a:pt x="454140" y="27856"/>
                </a:cubicBezTo>
                <a:cubicBezTo>
                  <a:pt x="454952" y="27287"/>
                  <a:pt x="455683" y="26637"/>
                  <a:pt x="456414" y="25987"/>
                </a:cubicBezTo>
                <a:cubicBezTo>
                  <a:pt x="459177" y="23143"/>
                  <a:pt x="460883" y="19242"/>
                  <a:pt x="460883" y="15180"/>
                </a:cubicBezTo>
                <a:cubicBezTo>
                  <a:pt x="460883" y="14123"/>
                  <a:pt x="460802" y="13148"/>
                  <a:pt x="460559" y="12173"/>
                </a:cubicBezTo>
                <a:cubicBezTo>
                  <a:pt x="460396" y="11198"/>
                  <a:pt x="460071" y="10223"/>
                  <a:pt x="459746" y="9329"/>
                </a:cubicBezTo>
                <a:cubicBezTo>
                  <a:pt x="459340" y="8436"/>
                  <a:pt x="458852" y="7542"/>
                  <a:pt x="458364" y="6729"/>
                </a:cubicBezTo>
                <a:cubicBezTo>
                  <a:pt x="457796" y="5917"/>
                  <a:pt x="457146" y="5104"/>
                  <a:pt x="456496" y="4454"/>
                </a:cubicBezTo>
                <a:cubicBezTo>
                  <a:pt x="453002" y="960"/>
                  <a:pt x="447720" y="-746"/>
                  <a:pt x="442763" y="310"/>
                </a:cubicBezTo>
                <a:cubicBezTo>
                  <a:pt x="441788" y="472"/>
                  <a:pt x="440813" y="798"/>
                  <a:pt x="439920" y="1123"/>
                </a:cubicBezTo>
                <a:cubicBezTo>
                  <a:pt x="439026" y="1447"/>
                  <a:pt x="438132" y="1935"/>
                  <a:pt x="437319" y="2504"/>
                </a:cubicBezTo>
                <a:cubicBezTo>
                  <a:pt x="436507" y="3073"/>
                  <a:pt x="435776" y="3723"/>
                  <a:pt x="435044" y="4373"/>
                </a:cubicBezTo>
                <a:cubicBezTo>
                  <a:pt x="434394" y="5023"/>
                  <a:pt x="433744" y="5835"/>
                  <a:pt x="433175" y="6648"/>
                </a:cubicBezTo>
                <a:cubicBezTo>
                  <a:pt x="432606" y="7461"/>
                  <a:pt x="432119" y="8354"/>
                  <a:pt x="431794" y="9248"/>
                </a:cubicBezTo>
                <a:cubicBezTo>
                  <a:pt x="431387" y="10142"/>
                  <a:pt x="431144" y="11117"/>
                  <a:pt x="430981" y="12092"/>
                </a:cubicBezTo>
                <a:cubicBezTo>
                  <a:pt x="430738" y="13067"/>
                  <a:pt x="430656" y="14042"/>
                  <a:pt x="430656" y="15098"/>
                </a:cubicBezTo>
                <a:cubicBezTo>
                  <a:pt x="430656" y="19080"/>
                  <a:pt x="432282" y="22980"/>
                  <a:pt x="435125" y="25905"/>
                </a:cubicBezTo>
                <a:cubicBezTo>
                  <a:pt x="437969" y="28668"/>
                  <a:pt x="441870" y="30374"/>
                  <a:pt x="445851" y="30374"/>
                </a:cubicBezTo>
                <a:cubicBezTo>
                  <a:pt x="446826" y="30374"/>
                  <a:pt x="447883" y="30294"/>
                  <a:pt x="448858" y="30050"/>
                </a:cubicBezTo>
                <a:close/>
                <a:moveTo>
                  <a:pt x="534827" y="30050"/>
                </a:moveTo>
                <a:cubicBezTo>
                  <a:pt x="535802" y="29887"/>
                  <a:pt x="536695" y="29562"/>
                  <a:pt x="537670" y="29237"/>
                </a:cubicBezTo>
                <a:cubicBezTo>
                  <a:pt x="538564" y="28831"/>
                  <a:pt x="539458" y="28343"/>
                  <a:pt x="540271" y="27856"/>
                </a:cubicBezTo>
                <a:cubicBezTo>
                  <a:pt x="541083" y="27287"/>
                  <a:pt x="541814" y="26637"/>
                  <a:pt x="542546" y="25987"/>
                </a:cubicBezTo>
                <a:cubicBezTo>
                  <a:pt x="545308" y="23143"/>
                  <a:pt x="547015" y="19242"/>
                  <a:pt x="547015" y="15180"/>
                </a:cubicBezTo>
                <a:cubicBezTo>
                  <a:pt x="547015" y="14123"/>
                  <a:pt x="546934" y="13148"/>
                  <a:pt x="546690" y="12173"/>
                </a:cubicBezTo>
                <a:cubicBezTo>
                  <a:pt x="546527" y="11198"/>
                  <a:pt x="546202" y="10223"/>
                  <a:pt x="545877" y="9329"/>
                </a:cubicBezTo>
                <a:cubicBezTo>
                  <a:pt x="545471" y="8436"/>
                  <a:pt x="544984" y="7542"/>
                  <a:pt x="544496" y="6729"/>
                </a:cubicBezTo>
                <a:cubicBezTo>
                  <a:pt x="543927" y="5917"/>
                  <a:pt x="543277" y="5104"/>
                  <a:pt x="542627" y="4454"/>
                </a:cubicBezTo>
                <a:cubicBezTo>
                  <a:pt x="539133" y="960"/>
                  <a:pt x="533852" y="-746"/>
                  <a:pt x="528895" y="310"/>
                </a:cubicBezTo>
                <a:cubicBezTo>
                  <a:pt x="527920" y="472"/>
                  <a:pt x="526945" y="798"/>
                  <a:pt x="526051" y="1123"/>
                </a:cubicBezTo>
                <a:cubicBezTo>
                  <a:pt x="525157" y="1447"/>
                  <a:pt x="524263" y="1935"/>
                  <a:pt x="523451" y="2504"/>
                </a:cubicBezTo>
                <a:cubicBezTo>
                  <a:pt x="522638" y="3073"/>
                  <a:pt x="521907" y="3723"/>
                  <a:pt x="521176" y="4373"/>
                </a:cubicBezTo>
                <a:cubicBezTo>
                  <a:pt x="520525" y="5023"/>
                  <a:pt x="519875" y="5835"/>
                  <a:pt x="519306" y="6648"/>
                </a:cubicBezTo>
                <a:cubicBezTo>
                  <a:pt x="518738" y="7461"/>
                  <a:pt x="518250" y="8354"/>
                  <a:pt x="517925" y="9248"/>
                </a:cubicBezTo>
                <a:cubicBezTo>
                  <a:pt x="517519" y="10142"/>
                  <a:pt x="517275" y="11117"/>
                  <a:pt x="517113" y="12092"/>
                </a:cubicBezTo>
                <a:cubicBezTo>
                  <a:pt x="516869" y="13067"/>
                  <a:pt x="516788" y="14042"/>
                  <a:pt x="516788" y="15098"/>
                </a:cubicBezTo>
                <a:cubicBezTo>
                  <a:pt x="516788" y="19080"/>
                  <a:pt x="518413" y="22980"/>
                  <a:pt x="521256" y="25905"/>
                </a:cubicBezTo>
                <a:cubicBezTo>
                  <a:pt x="524101" y="28668"/>
                  <a:pt x="528001" y="30374"/>
                  <a:pt x="531982" y="30374"/>
                </a:cubicBezTo>
                <a:cubicBezTo>
                  <a:pt x="532957" y="30374"/>
                  <a:pt x="534014" y="30294"/>
                  <a:pt x="534989" y="30050"/>
                </a:cubicBezTo>
                <a:close/>
                <a:moveTo>
                  <a:pt x="620958" y="30050"/>
                </a:moveTo>
                <a:cubicBezTo>
                  <a:pt x="621933" y="29887"/>
                  <a:pt x="622826" y="29562"/>
                  <a:pt x="623801" y="29237"/>
                </a:cubicBezTo>
                <a:cubicBezTo>
                  <a:pt x="624696" y="28831"/>
                  <a:pt x="625589" y="28343"/>
                  <a:pt x="626402" y="27856"/>
                </a:cubicBezTo>
                <a:cubicBezTo>
                  <a:pt x="627215" y="27287"/>
                  <a:pt x="627946" y="26637"/>
                  <a:pt x="628677" y="25987"/>
                </a:cubicBezTo>
                <a:cubicBezTo>
                  <a:pt x="631440" y="23143"/>
                  <a:pt x="633146" y="19242"/>
                  <a:pt x="633146" y="15180"/>
                </a:cubicBezTo>
                <a:cubicBezTo>
                  <a:pt x="633146" y="14123"/>
                  <a:pt x="633065" y="13148"/>
                  <a:pt x="632821" y="12173"/>
                </a:cubicBezTo>
                <a:cubicBezTo>
                  <a:pt x="632659" y="11198"/>
                  <a:pt x="632334" y="10223"/>
                  <a:pt x="632008" y="9329"/>
                </a:cubicBezTo>
                <a:cubicBezTo>
                  <a:pt x="631602" y="8436"/>
                  <a:pt x="631115" y="7542"/>
                  <a:pt x="630627" y="6729"/>
                </a:cubicBezTo>
                <a:cubicBezTo>
                  <a:pt x="630058" y="5917"/>
                  <a:pt x="629408" y="5104"/>
                  <a:pt x="628758" y="4454"/>
                </a:cubicBezTo>
                <a:cubicBezTo>
                  <a:pt x="625264" y="960"/>
                  <a:pt x="619983" y="-746"/>
                  <a:pt x="615026" y="310"/>
                </a:cubicBezTo>
                <a:cubicBezTo>
                  <a:pt x="614051" y="472"/>
                  <a:pt x="613076" y="798"/>
                  <a:pt x="612182" y="1123"/>
                </a:cubicBezTo>
                <a:cubicBezTo>
                  <a:pt x="611288" y="1447"/>
                  <a:pt x="610395" y="1935"/>
                  <a:pt x="609582" y="2504"/>
                </a:cubicBezTo>
                <a:cubicBezTo>
                  <a:pt x="608769" y="3073"/>
                  <a:pt x="608038" y="3723"/>
                  <a:pt x="607307" y="4373"/>
                </a:cubicBezTo>
                <a:cubicBezTo>
                  <a:pt x="606657" y="5023"/>
                  <a:pt x="606007" y="5835"/>
                  <a:pt x="605438" y="6648"/>
                </a:cubicBezTo>
                <a:cubicBezTo>
                  <a:pt x="604869" y="7461"/>
                  <a:pt x="604382" y="8354"/>
                  <a:pt x="604056" y="9248"/>
                </a:cubicBezTo>
                <a:cubicBezTo>
                  <a:pt x="603650" y="10142"/>
                  <a:pt x="603407" y="11117"/>
                  <a:pt x="603244" y="12092"/>
                </a:cubicBezTo>
                <a:cubicBezTo>
                  <a:pt x="603000" y="13067"/>
                  <a:pt x="602919" y="14042"/>
                  <a:pt x="602919" y="15098"/>
                </a:cubicBezTo>
                <a:cubicBezTo>
                  <a:pt x="602919" y="19080"/>
                  <a:pt x="604544" y="22980"/>
                  <a:pt x="607388" y="25905"/>
                </a:cubicBezTo>
                <a:cubicBezTo>
                  <a:pt x="610232" y="28668"/>
                  <a:pt x="614132" y="30374"/>
                  <a:pt x="618114" y="30374"/>
                </a:cubicBezTo>
                <a:cubicBezTo>
                  <a:pt x="619089" y="30374"/>
                  <a:pt x="620145" y="30294"/>
                  <a:pt x="621120" y="30050"/>
                </a:cubicBezTo>
                <a:close/>
                <a:moveTo>
                  <a:pt x="707089" y="30050"/>
                </a:moveTo>
                <a:cubicBezTo>
                  <a:pt x="708064" y="29887"/>
                  <a:pt x="708958" y="29562"/>
                  <a:pt x="709933" y="29237"/>
                </a:cubicBezTo>
                <a:cubicBezTo>
                  <a:pt x="710827" y="28831"/>
                  <a:pt x="711720" y="28343"/>
                  <a:pt x="712533" y="27856"/>
                </a:cubicBezTo>
                <a:cubicBezTo>
                  <a:pt x="713346" y="27287"/>
                  <a:pt x="714077" y="26637"/>
                  <a:pt x="714808" y="25987"/>
                </a:cubicBezTo>
                <a:cubicBezTo>
                  <a:pt x="717571" y="23143"/>
                  <a:pt x="719277" y="19242"/>
                  <a:pt x="719277" y="15180"/>
                </a:cubicBezTo>
                <a:cubicBezTo>
                  <a:pt x="719277" y="14123"/>
                  <a:pt x="719196" y="13148"/>
                  <a:pt x="718952" y="12173"/>
                </a:cubicBezTo>
                <a:cubicBezTo>
                  <a:pt x="718790" y="11198"/>
                  <a:pt x="718465" y="10223"/>
                  <a:pt x="718140" y="9329"/>
                </a:cubicBezTo>
                <a:cubicBezTo>
                  <a:pt x="717734" y="8436"/>
                  <a:pt x="717246" y="7542"/>
                  <a:pt x="716758" y="6729"/>
                </a:cubicBezTo>
                <a:cubicBezTo>
                  <a:pt x="716190" y="5917"/>
                  <a:pt x="715540" y="5104"/>
                  <a:pt x="714890" y="4454"/>
                </a:cubicBezTo>
                <a:cubicBezTo>
                  <a:pt x="711396" y="960"/>
                  <a:pt x="706114" y="-746"/>
                  <a:pt x="701157" y="310"/>
                </a:cubicBezTo>
                <a:cubicBezTo>
                  <a:pt x="700182" y="472"/>
                  <a:pt x="699207" y="798"/>
                  <a:pt x="698313" y="1123"/>
                </a:cubicBezTo>
                <a:cubicBezTo>
                  <a:pt x="697420" y="1447"/>
                  <a:pt x="696526" y="1935"/>
                  <a:pt x="695713" y="2504"/>
                </a:cubicBezTo>
                <a:cubicBezTo>
                  <a:pt x="694900" y="3073"/>
                  <a:pt x="694169" y="3723"/>
                  <a:pt x="693438" y="4373"/>
                </a:cubicBezTo>
                <a:cubicBezTo>
                  <a:pt x="692788" y="5023"/>
                  <a:pt x="692138" y="5835"/>
                  <a:pt x="691569" y="6648"/>
                </a:cubicBezTo>
                <a:cubicBezTo>
                  <a:pt x="691000" y="7461"/>
                  <a:pt x="690513" y="8354"/>
                  <a:pt x="690188" y="9248"/>
                </a:cubicBezTo>
                <a:cubicBezTo>
                  <a:pt x="689782" y="10142"/>
                  <a:pt x="689538" y="11117"/>
                  <a:pt x="689375" y="12092"/>
                </a:cubicBezTo>
                <a:cubicBezTo>
                  <a:pt x="689132" y="13067"/>
                  <a:pt x="689050" y="14042"/>
                  <a:pt x="689050" y="15098"/>
                </a:cubicBezTo>
                <a:cubicBezTo>
                  <a:pt x="689050" y="19080"/>
                  <a:pt x="690675" y="22980"/>
                  <a:pt x="693519" y="25905"/>
                </a:cubicBezTo>
                <a:cubicBezTo>
                  <a:pt x="696363" y="28668"/>
                  <a:pt x="700264" y="30374"/>
                  <a:pt x="704245" y="30374"/>
                </a:cubicBezTo>
                <a:cubicBezTo>
                  <a:pt x="705220" y="30374"/>
                  <a:pt x="706276" y="30294"/>
                  <a:pt x="707251" y="30050"/>
                </a:cubicBezTo>
                <a:close/>
                <a:moveTo>
                  <a:pt x="793220" y="30050"/>
                </a:moveTo>
                <a:cubicBezTo>
                  <a:pt x="794195" y="29887"/>
                  <a:pt x="795089" y="29562"/>
                  <a:pt x="796064" y="29237"/>
                </a:cubicBezTo>
                <a:cubicBezTo>
                  <a:pt x="796958" y="28831"/>
                  <a:pt x="797852" y="28343"/>
                  <a:pt x="798664" y="27856"/>
                </a:cubicBezTo>
                <a:cubicBezTo>
                  <a:pt x="799477" y="27287"/>
                  <a:pt x="800208" y="26637"/>
                  <a:pt x="800940" y="25987"/>
                </a:cubicBezTo>
                <a:cubicBezTo>
                  <a:pt x="803702" y="23143"/>
                  <a:pt x="805409" y="19242"/>
                  <a:pt x="805409" y="15180"/>
                </a:cubicBezTo>
                <a:cubicBezTo>
                  <a:pt x="805409" y="14123"/>
                  <a:pt x="805327" y="13148"/>
                  <a:pt x="805084" y="12173"/>
                </a:cubicBezTo>
                <a:cubicBezTo>
                  <a:pt x="804921" y="11198"/>
                  <a:pt x="804596" y="10223"/>
                  <a:pt x="804271" y="9329"/>
                </a:cubicBezTo>
                <a:cubicBezTo>
                  <a:pt x="803865" y="8436"/>
                  <a:pt x="803377" y="7542"/>
                  <a:pt x="802890" y="6729"/>
                </a:cubicBezTo>
                <a:cubicBezTo>
                  <a:pt x="802321" y="5917"/>
                  <a:pt x="801671" y="5104"/>
                  <a:pt x="801021" y="4454"/>
                </a:cubicBezTo>
                <a:cubicBezTo>
                  <a:pt x="797527" y="960"/>
                  <a:pt x="792245" y="-746"/>
                  <a:pt x="787289" y="310"/>
                </a:cubicBezTo>
                <a:cubicBezTo>
                  <a:pt x="786313" y="472"/>
                  <a:pt x="785338" y="798"/>
                  <a:pt x="784445" y="1123"/>
                </a:cubicBezTo>
                <a:cubicBezTo>
                  <a:pt x="783551" y="1447"/>
                  <a:pt x="782657" y="1935"/>
                  <a:pt x="781844" y="2504"/>
                </a:cubicBezTo>
                <a:cubicBezTo>
                  <a:pt x="781032" y="3073"/>
                  <a:pt x="780300" y="3723"/>
                  <a:pt x="779569" y="4373"/>
                </a:cubicBezTo>
                <a:cubicBezTo>
                  <a:pt x="778919" y="5023"/>
                  <a:pt x="778269" y="5835"/>
                  <a:pt x="777700" y="6648"/>
                </a:cubicBezTo>
                <a:cubicBezTo>
                  <a:pt x="777132" y="7461"/>
                  <a:pt x="776644" y="8354"/>
                  <a:pt x="776319" y="9248"/>
                </a:cubicBezTo>
                <a:cubicBezTo>
                  <a:pt x="775913" y="10142"/>
                  <a:pt x="775669" y="11117"/>
                  <a:pt x="775507" y="12092"/>
                </a:cubicBezTo>
                <a:cubicBezTo>
                  <a:pt x="775263" y="13067"/>
                  <a:pt x="775181" y="14042"/>
                  <a:pt x="775181" y="15098"/>
                </a:cubicBezTo>
                <a:cubicBezTo>
                  <a:pt x="775181" y="19080"/>
                  <a:pt x="776806" y="22980"/>
                  <a:pt x="779651" y="25905"/>
                </a:cubicBezTo>
                <a:cubicBezTo>
                  <a:pt x="782495" y="28668"/>
                  <a:pt x="786395" y="30374"/>
                  <a:pt x="790376" y="30374"/>
                </a:cubicBezTo>
                <a:cubicBezTo>
                  <a:pt x="791352" y="30374"/>
                  <a:pt x="792407" y="30294"/>
                  <a:pt x="793383" y="30050"/>
                </a:cubicBezTo>
                <a:close/>
                <a:moveTo>
                  <a:pt x="879351" y="30050"/>
                </a:moveTo>
                <a:cubicBezTo>
                  <a:pt x="880326" y="29887"/>
                  <a:pt x="881221" y="29562"/>
                  <a:pt x="882196" y="29237"/>
                </a:cubicBezTo>
                <a:cubicBezTo>
                  <a:pt x="883089" y="28831"/>
                  <a:pt x="883983" y="28343"/>
                  <a:pt x="884796" y="27856"/>
                </a:cubicBezTo>
                <a:cubicBezTo>
                  <a:pt x="885608" y="27287"/>
                  <a:pt x="886340" y="26637"/>
                  <a:pt x="887071" y="25987"/>
                </a:cubicBezTo>
                <a:cubicBezTo>
                  <a:pt x="889834" y="23143"/>
                  <a:pt x="891540" y="19242"/>
                  <a:pt x="891540" y="15180"/>
                </a:cubicBezTo>
                <a:cubicBezTo>
                  <a:pt x="891540" y="14123"/>
                  <a:pt x="891458" y="13148"/>
                  <a:pt x="891215" y="12173"/>
                </a:cubicBezTo>
                <a:cubicBezTo>
                  <a:pt x="891052" y="11198"/>
                  <a:pt x="890727" y="10223"/>
                  <a:pt x="890403" y="9329"/>
                </a:cubicBezTo>
                <a:cubicBezTo>
                  <a:pt x="889996" y="8436"/>
                  <a:pt x="889508" y="7542"/>
                  <a:pt x="889021" y="6729"/>
                </a:cubicBezTo>
                <a:cubicBezTo>
                  <a:pt x="888452" y="5917"/>
                  <a:pt x="887802" y="5104"/>
                  <a:pt x="887152" y="4454"/>
                </a:cubicBezTo>
                <a:cubicBezTo>
                  <a:pt x="883658" y="960"/>
                  <a:pt x="878376" y="-746"/>
                  <a:pt x="873420" y="310"/>
                </a:cubicBezTo>
                <a:cubicBezTo>
                  <a:pt x="872445" y="472"/>
                  <a:pt x="871470" y="798"/>
                  <a:pt x="870576" y="1123"/>
                </a:cubicBezTo>
                <a:cubicBezTo>
                  <a:pt x="869682" y="1447"/>
                  <a:pt x="868788" y="1935"/>
                  <a:pt x="867976" y="2504"/>
                </a:cubicBezTo>
                <a:cubicBezTo>
                  <a:pt x="867163" y="3073"/>
                  <a:pt x="866432" y="3723"/>
                  <a:pt x="865700" y="4373"/>
                </a:cubicBezTo>
                <a:cubicBezTo>
                  <a:pt x="865050" y="5023"/>
                  <a:pt x="864401" y="5835"/>
                  <a:pt x="863832" y="6648"/>
                </a:cubicBezTo>
                <a:cubicBezTo>
                  <a:pt x="863263" y="7461"/>
                  <a:pt x="862775" y="8354"/>
                  <a:pt x="862451" y="9248"/>
                </a:cubicBezTo>
                <a:cubicBezTo>
                  <a:pt x="862044" y="10142"/>
                  <a:pt x="861800" y="11117"/>
                  <a:pt x="861638" y="12092"/>
                </a:cubicBezTo>
                <a:cubicBezTo>
                  <a:pt x="861394" y="13067"/>
                  <a:pt x="861313" y="14042"/>
                  <a:pt x="861313" y="15098"/>
                </a:cubicBezTo>
                <a:cubicBezTo>
                  <a:pt x="861313" y="19080"/>
                  <a:pt x="862938" y="22980"/>
                  <a:pt x="865782" y="25905"/>
                </a:cubicBezTo>
                <a:cubicBezTo>
                  <a:pt x="868626" y="28668"/>
                  <a:pt x="872526" y="30374"/>
                  <a:pt x="876508" y="30374"/>
                </a:cubicBezTo>
                <a:cubicBezTo>
                  <a:pt x="877483" y="30374"/>
                  <a:pt x="878539" y="30294"/>
                  <a:pt x="879514" y="30050"/>
                </a:cubicBezTo>
                <a:close/>
                <a:moveTo>
                  <a:pt x="18201" y="116181"/>
                </a:moveTo>
                <a:cubicBezTo>
                  <a:pt x="19176" y="116019"/>
                  <a:pt x="20070" y="115693"/>
                  <a:pt x="21045" y="115368"/>
                </a:cubicBezTo>
                <a:cubicBezTo>
                  <a:pt x="21939" y="114962"/>
                  <a:pt x="22833" y="114475"/>
                  <a:pt x="23645" y="113987"/>
                </a:cubicBezTo>
                <a:cubicBezTo>
                  <a:pt x="24458" y="113418"/>
                  <a:pt x="25189" y="112768"/>
                  <a:pt x="25921" y="112118"/>
                </a:cubicBezTo>
                <a:cubicBezTo>
                  <a:pt x="28683" y="109274"/>
                  <a:pt x="30390" y="105374"/>
                  <a:pt x="30390" y="101311"/>
                </a:cubicBezTo>
                <a:cubicBezTo>
                  <a:pt x="30390" y="100255"/>
                  <a:pt x="30308" y="99280"/>
                  <a:pt x="30065" y="98305"/>
                </a:cubicBezTo>
                <a:cubicBezTo>
                  <a:pt x="29902" y="97330"/>
                  <a:pt x="29577" y="96354"/>
                  <a:pt x="29252" y="95461"/>
                </a:cubicBezTo>
                <a:cubicBezTo>
                  <a:pt x="28846" y="94567"/>
                  <a:pt x="28358" y="93673"/>
                  <a:pt x="27871" y="92860"/>
                </a:cubicBezTo>
                <a:cubicBezTo>
                  <a:pt x="27383" y="92048"/>
                  <a:pt x="26652" y="91236"/>
                  <a:pt x="26002" y="90585"/>
                </a:cubicBezTo>
                <a:cubicBezTo>
                  <a:pt x="22508" y="87091"/>
                  <a:pt x="17226" y="85385"/>
                  <a:pt x="12270" y="86441"/>
                </a:cubicBezTo>
                <a:cubicBezTo>
                  <a:pt x="11295" y="86604"/>
                  <a:pt x="10319" y="86929"/>
                  <a:pt x="9425" y="87254"/>
                </a:cubicBezTo>
                <a:cubicBezTo>
                  <a:pt x="8532" y="87579"/>
                  <a:pt x="7638" y="88066"/>
                  <a:pt x="6825" y="88635"/>
                </a:cubicBezTo>
                <a:cubicBezTo>
                  <a:pt x="6013" y="89204"/>
                  <a:pt x="5281" y="89854"/>
                  <a:pt x="4550" y="90504"/>
                </a:cubicBezTo>
                <a:cubicBezTo>
                  <a:pt x="3900" y="91154"/>
                  <a:pt x="3250" y="91967"/>
                  <a:pt x="2682" y="92779"/>
                </a:cubicBezTo>
                <a:cubicBezTo>
                  <a:pt x="2113" y="93592"/>
                  <a:pt x="1625" y="94485"/>
                  <a:pt x="1300" y="95379"/>
                </a:cubicBezTo>
                <a:cubicBezTo>
                  <a:pt x="894" y="96273"/>
                  <a:pt x="650" y="97248"/>
                  <a:pt x="488" y="98223"/>
                </a:cubicBezTo>
                <a:cubicBezTo>
                  <a:pt x="244" y="99198"/>
                  <a:pt x="162" y="100174"/>
                  <a:pt x="162" y="101230"/>
                </a:cubicBezTo>
                <a:cubicBezTo>
                  <a:pt x="162" y="105211"/>
                  <a:pt x="1787" y="109111"/>
                  <a:pt x="4632" y="112037"/>
                </a:cubicBezTo>
                <a:cubicBezTo>
                  <a:pt x="7475" y="114799"/>
                  <a:pt x="11376" y="116506"/>
                  <a:pt x="15357" y="116506"/>
                </a:cubicBezTo>
                <a:cubicBezTo>
                  <a:pt x="16333" y="116506"/>
                  <a:pt x="17389" y="116425"/>
                  <a:pt x="18364" y="116181"/>
                </a:cubicBezTo>
                <a:close/>
                <a:moveTo>
                  <a:pt x="104332" y="116181"/>
                </a:moveTo>
                <a:cubicBezTo>
                  <a:pt x="105307" y="116019"/>
                  <a:pt x="106202" y="115693"/>
                  <a:pt x="107177" y="115368"/>
                </a:cubicBezTo>
                <a:cubicBezTo>
                  <a:pt x="108070" y="114962"/>
                  <a:pt x="108964" y="114475"/>
                  <a:pt x="109777" y="113987"/>
                </a:cubicBezTo>
                <a:cubicBezTo>
                  <a:pt x="110589" y="113418"/>
                  <a:pt x="111321" y="112768"/>
                  <a:pt x="112052" y="112118"/>
                </a:cubicBezTo>
                <a:cubicBezTo>
                  <a:pt x="114815" y="109274"/>
                  <a:pt x="116521" y="105374"/>
                  <a:pt x="116521" y="101311"/>
                </a:cubicBezTo>
                <a:cubicBezTo>
                  <a:pt x="116521" y="100255"/>
                  <a:pt x="116440" y="99280"/>
                  <a:pt x="116196" y="98305"/>
                </a:cubicBezTo>
                <a:cubicBezTo>
                  <a:pt x="116033" y="97330"/>
                  <a:pt x="115708" y="96354"/>
                  <a:pt x="115384" y="95461"/>
                </a:cubicBezTo>
                <a:cubicBezTo>
                  <a:pt x="114977" y="94567"/>
                  <a:pt x="114489" y="93673"/>
                  <a:pt x="114002" y="92860"/>
                </a:cubicBezTo>
                <a:cubicBezTo>
                  <a:pt x="113433" y="92048"/>
                  <a:pt x="112783" y="91236"/>
                  <a:pt x="112133" y="90585"/>
                </a:cubicBezTo>
                <a:cubicBezTo>
                  <a:pt x="108639" y="87091"/>
                  <a:pt x="103357" y="85385"/>
                  <a:pt x="98401" y="86441"/>
                </a:cubicBezTo>
                <a:cubicBezTo>
                  <a:pt x="97426" y="86604"/>
                  <a:pt x="96451" y="86929"/>
                  <a:pt x="95557" y="87254"/>
                </a:cubicBezTo>
                <a:cubicBezTo>
                  <a:pt x="94663" y="87579"/>
                  <a:pt x="93769" y="88066"/>
                  <a:pt x="92957" y="88635"/>
                </a:cubicBezTo>
                <a:cubicBezTo>
                  <a:pt x="92144" y="89204"/>
                  <a:pt x="91413" y="89854"/>
                  <a:pt x="90681" y="90504"/>
                </a:cubicBezTo>
                <a:cubicBezTo>
                  <a:pt x="90032" y="91154"/>
                  <a:pt x="89382" y="91967"/>
                  <a:pt x="88813" y="92779"/>
                </a:cubicBezTo>
                <a:cubicBezTo>
                  <a:pt x="88244" y="93592"/>
                  <a:pt x="87756" y="94485"/>
                  <a:pt x="87431" y="95379"/>
                </a:cubicBezTo>
                <a:cubicBezTo>
                  <a:pt x="87025" y="96273"/>
                  <a:pt x="86781" y="97248"/>
                  <a:pt x="86619" y="98223"/>
                </a:cubicBezTo>
                <a:cubicBezTo>
                  <a:pt x="86375" y="99198"/>
                  <a:pt x="86294" y="100174"/>
                  <a:pt x="86294" y="101230"/>
                </a:cubicBezTo>
                <a:cubicBezTo>
                  <a:pt x="86294" y="105211"/>
                  <a:pt x="87919" y="109111"/>
                  <a:pt x="90763" y="112037"/>
                </a:cubicBezTo>
                <a:cubicBezTo>
                  <a:pt x="93606" y="114799"/>
                  <a:pt x="97507" y="116506"/>
                  <a:pt x="101489" y="116506"/>
                </a:cubicBezTo>
                <a:cubicBezTo>
                  <a:pt x="102464" y="116506"/>
                  <a:pt x="103520" y="116425"/>
                  <a:pt x="104495" y="116181"/>
                </a:cubicBezTo>
                <a:close/>
                <a:moveTo>
                  <a:pt x="190464" y="116181"/>
                </a:moveTo>
                <a:cubicBezTo>
                  <a:pt x="191439" y="116019"/>
                  <a:pt x="192333" y="115693"/>
                  <a:pt x="193308" y="115368"/>
                </a:cubicBezTo>
                <a:cubicBezTo>
                  <a:pt x="194201" y="114962"/>
                  <a:pt x="195096" y="114475"/>
                  <a:pt x="195908" y="113987"/>
                </a:cubicBezTo>
                <a:cubicBezTo>
                  <a:pt x="196720" y="113418"/>
                  <a:pt x="197452" y="112768"/>
                  <a:pt x="198183" y="112118"/>
                </a:cubicBezTo>
                <a:cubicBezTo>
                  <a:pt x="200946" y="109274"/>
                  <a:pt x="202652" y="105374"/>
                  <a:pt x="202652" y="101311"/>
                </a:cubicBezTo>
                <a:cubicBezTo>
                  <a:pt x="202652" y="100255"/>
                  <a:pt x="202571" y="99280"/>
                  <a:pt x="202327" y="98305"/>
                </a:cubicBezTo>
                <a:cubicBezTo>
                  <a:pt x="202165" y="97330"/>
                  <a:pt x="201839" y="96354"/>
                  <a:pt x="201515" y="95461"/>
                </a:cubicBezTo>
                <a:cubicBezTo>
                  <a:pt x="201108" y="94567"/>
                  <a:pt x="200621" y="93673"/>
                  <a:pt x="200133" y="92860"/>
                </a:cubicBezTo>
                <a:cubicBezTo>
                  <a:pt x="199565" y="92048"/>
                  <a:pt x="198914" y="91236"/>
                  <a:pt x="198264" y="90585"/>
                </a:cubicBezTo>
                <a:cubicBezTo>
                  <a:pt x="194770" y="87091"/>
                  <a:pt x="189489" y="85385"/>
                  <a:pt x="184532" y="86441"/>
                </a:cubicBezTo>
                <a:cubicBezTo>
                  <a:pt x="183557" y="86604"/>
                  <a:pt x="182582" y="86929"/>
                  <a:pt x="181688" y="87254"/>
                </a:cubicBezTo>
                <a:cubicBezTo>
                  <a:pt x="180794" y="87579"/>
                  <a:pt x="179901" y="88066"/>
                  <a:pt x="179088" y="88635"/>
                </a:cubicBezTo>
                <a:cubicBezTo>
                  <a:pt x="178276" y="89204"/>
                  <a:pt x="177544" y="89854"/>
                  <a:pt x="176813" y="90504"/>
                </a:cubicBezTo>
                <a:cubicBezTo>
                  <a:pt x="176163" y="91154"/>
                  <a:pt x="175513" y="91967"/>
                  <a:pt x="174944" y="92779"/>
                </a:cubicBezTo>
                <a:cubicBezTo>
                  <a:pt x="174375" y="93592"/>
                  <a:pt x="173887" y="94485"/>
                  <a:pt x="173563" y="95379"/>
                </a:cubicBezTo>
                <a:cubicBezTo>
                  <a:pt x="173156" y="96273"/>
                  <a:pt x="172912" y="97248"/>
                  <a:pt x="172750" y="98223"/>
                </a:cubicBezTo>
                <a:cubicBezTo>
                  <a:pt x="172506" y="99198"/>
                  <a:pt x="172425" y="100174"/>
                  <a:pt x="172425" y="101230"/>
                </a:cubicBezTo>
                <a:cubicBezTo>
                  <a:pt x="172425" y="105211"/>
                  <a:pt x="174050" y="109111"/>
                  <a:pt x="176894" y="112037"/>
                </a:cubicBezTo>
                <a:cubicBezTo>
                  <a:pt x="179738" y="114799"/>
                  <a:pt x="183638" y="116506"/>
                  <a:pt x="187620" y="116506"/>
                </a:cubicBezTo>
                <a:cubicBezTo>
                  <a:pt x="188595" y="116506"/>
                  <a:pt x="189651" y="116425"/>
                  <a:pt x="190626" y="116181"/>
                </a:cubicBezTo>
                <a:close/>
                <a:moveTo>
                  <a:pt x="276595" y="116181"/>
                </a:moveTo>
                <a:cubicBezTo>
                  <a:pt x="277570" y="116019"/>
                  <a:pt x="278464" y="115693"/>
                  <a:pt x="279439" y="115368"/>
                </a:cubicBezTo>
                <a:cubicBezTo>
                  <a:pt x="280333" y="114962"/>
                  <a:pt x="281227" y="114475"/>
                  <a:pt x="282039" y="113987"/>
                </a:cubicBezTo>
                <a:cubicBezTo>
                  <a:pt x="282852" y="113418"/>
                  <a:pt x="283583" y="112768"/>
                  <a:pt x="284314" y="112118"/>
                </a:cubicBezTo>
                <a:cubicBezTo>
                  <a:pt x="287077" y="109274"/>
                  <a:pt x="288783" y="105374"/>
                  <a:pt x="288783" y="101311"/>
                </a:cubicBezTo>
                <a:cubicBezTo>
                  <a:pt x="288783" y="100255"/>
                  <a:pt x="288702" y="99280"/>
                  <a:pt x="288459" y="98305"/>
                </a:cubicBezTo>
                <a:cubicBezTo>
                  <a:pt x="288296" y="97330"/>
                  <a:pt x="287971" y="96354"/>
                  <a:pt x="287646" y="95461"/>
                </a:cubicBezTo>
                <a:cubicBezTo>
                  <a:pt x="287240" y="94567"/>
                  <a:pt x="286752" y="93673"/>
                  <a:pt x="286264" y="92860"/>
                </a:cubicBezTo>
                <a:cubicBezTo>
                  <a:pt x="285696" y="92048"/>
                  <a:pt x="285046" y="91236"/>
                  <a:pt x="284396" y="90585"/>
                </a:cubicBezTo>
                <a:cubicBezTo>
                  <a:pt x="280902" y="87091"/>
                  <a:pt x="275620" y="85385"/>
                  <a:pt x="270663" y="86441"/>
                </a:cubicBezTo>
                <a:cubicBezTo>
                  <a:pt x="269688" y="86604"/>
                  <a:pt x="268713" y="86929"/>
                  <a:pt x="267819" y="87254"/>
                </a:cubicBezTo>
                <a:cubicBezTo>
                  <a:pt x="266926" y="87579"/>
                  <a:pt x="266032" y="88066"/>
                  <a:pt x="265219" y="88635"/>
                </a:cubicBezTo>
                <a:cubicBezTo>
                  <a:pt x="264407" y="89204"/>
                  <a:pt x="263676" y="89854"/>
                  <a:pt x="262944" y="90504"/>
                </a:cubicBezTo>
                <a:cubicBezTo>
                  <a:pt x="262294" y="91154"/>
                  <a:pt x="261644" y="91967"/>
                  <a:pt x="261075" y="92779"/>
                </a:cubicBezTo>
                <a:cubicBezTo>
                  <a:pt x="260506" y="93592"/>
                  <a:pt x="260019" y="94485"/>
                  <a:pt x="259694" y="95379"/>
                </a:cubicBezTo>
                <a:cubicBezTo>
                  <a:pt x="259287" y="96273"/>
                  <a:pt x="259044" y="97248"/>
                  <a:pt x="258881" y="98223"/>
                </a:cubicBezTo>
                <a:cubicBezTo>
                  <a:pt x="258638" y="99198"/>
                  <a:pt x="258556" y="100174"/>
                  <a:pt x="258556" y="101230"/>
                </a:cubicBezTo>
                <a:cubicBezTo>
                  <a:pt x="258556" y="105211"/>
                  <a:pt x="260181" y="109111"/>
                  <a:pt x="263025" y="112037"/>
                </a:cubicBezTo>
                <a:cubicBezTo>
                  <a:pt x="265869" y="114799"/>
                  <a:pt x="269770" y="116506"/>
                  <a:pt x="273751" y="116506"/>
                </a:cubicBezTo>
                <a:cubicBezTo>
                  <a:pt x="274726" y="116506"/>
                  <a:pt x="275783" y="116425"/>
                  <a:pt x="276758" y="116181"/>
                </a:cubicBezTo>
                <a:close/>
                <a:moveTo>
                  <a:pt x="362727" y="116181"/>
                </a:moveTo>
                <a:cubicBezTo>
                  <a:pt x="363702" y="116019"/>
                  <a:pt x="364595" y="115693"/>
                  <a:pt x="365570" y="115368"/>
                </a:cubicBezTo>
                <a:cubicBezTo>
                  <a:pt x="366464" y="114962"/>
                  <a:pt x="367358" y="114475"/>
                  <a:pt x="368171" y="113987"/>
                </a:cubicBezTo>
                <a:cubicBezTo>
                  <a:pt x="368983" y="113418"/>
                  <a:pt x="369714" y="112768"/>
                  <a:pt x="370446" y="112118"/>
                </a:cubicBezTo>
                <a:cubicBezTo>
                  <a:pt x="373208" y="109274"/>
                  <a:pt x="374915" y="105374"/>
                  <a:pt x="374915" y="101311"/>
                </a:cubicBezTo>
                <a:cubicBezTo>
                  <a:pt x="374915" y="100255"/>
                  <a:pt x="374834" y="99280"/>
                  <a:pt x="374590" y="98305"/>
                </a:cubicBezTo>
                <a:cubicBezTo>
                  <a:pt x="374427" y="97330"/>
                  <a:pt x="374102" y="96354"/>
                  <a:pt x="373777" y="95461"/>
                </a:cubicBezTo>
                <a:cubicBezTo>
                  <a:pt x="373371" y="94567"/>
                  <a:pt x="372884" y="93673"/>
                  <a:pt x="372396" y="92860"/>
                </a:cubicBezTo>
                <a:cubicBezTo>
                  <a:pt x="371827" y="92048"/>
                  <a:pt x="371177" y="91236"/>
                  <a:pt x="370527" y="90585"/>
                </a:cubicBezTo>
                <a:cubicBezTo>
                  <a:pt x="367033" y="87091"/>
                  <a:pt x="361751" y="85385"/>
                  <a:pt x="356795" y="86441"/>
                </a:cubicBezTo>
                <a:cubicBezTo>
                  <a:pt x="355820" y="86604"/>
                  <a:pt x="354845" y="86929"/>
                  <a:pt x="353951" y="87254"/>
                </a:cubicBezTo>
                <a:cubicBezTo>
                  <a:pt x="353057" y="87579"/>
                  <a:pt x="352163" y="88066"/>
                  <a:pt x="351351" y="88635"/>
                </a:cubicBezTo>
                <a:cubicBezTo>
                  <a:pt x="350538" y="89204"/>
                  <a:pt x="349807" y="89854"/>
                  <a:pt x="349075" y="90504"/>
                </a:cubicBezTo>
                <a:cubicBezTo>
                  <a:pt x="348425" y="91154"/>
                  <a:pt x="347775" y="91967"/>
                  <a:pt x="347206" y="92779"/>
                </a:cubicBezTo>
                <a:cubicBezTo>
                  <a:pt x="346638" y="93592"/>
                  <a:pt x="346150" y="94485"/>
                  <a:pt x="345825" y="95379"/>
                </a:cubicBezTo>
                <a:cubicBezTo>
                  <a:pt x="345419" y="96273"/>
                  <a:pt x="345175" y="97248"/>
                  <a:pt x="345012" y="98223"/>
                </a:cubicBezTo>
                <a:cubicBezTo>
                  <a:pt x="344769" y="99198"/>
                  <a:pt x="344688" y="100174"/>
                  <a:pt x="344688" y="101230"/>
                </a:cubicBezTo>
                <a:cubicBezTo>
                  <a:pt x="344688" y="105211"/>
                  <a:pt x="346313" y="109111"/>
                  <a:pt x="349156" y="112037"/>
                </a:cubicBezTo>
                <a:cubicBezTo>
                  <a:pt x="352001" y="114799"/>
                  <a:pt x="355901" y="116506"/>
                  <a:pt x="359882" y="116506"/>
                </a:cubicBezTo>
                <a:cubicBezTo>
                  <a:pt x="360857" y="116506"/>
                  <a:pt x="361914" y="116425"/>
                  <a:pt x="362889" y="116181"/>
                </a:cubicBezTo>
                <a:close/>
                <a:moveTo>
                  <a:pt x="448858" y="116181"/>
                </a:moveTo>
                <a:cubicBezTo>
                  <a:pt x="449833" y="116019"/>
                  <a:pt x="450726" y="115693"/>
                  <a:pt x="451701" y="115368"/>
                </a:cubicBezTo>
                <a:cubicBezTo>
                  <a:pt x="452596" y="114962"/>
                  <a:pt x="453489" y="114475"/>
                  <a:pt x="454302" y="113987"/>
                </a:cubicBezTo>
                <a:cubicBezTo>
                  <a:pt x="455115" y="113418"/>
                  <a:pt x="455846" y="112768"/>
                  <a:pt x="456577" y="112118"/>
                </a:cubicBezTo>
                <a:cubicBezTo>
                  <a:pt x="459340" y="109274"/>
                  <a:pt x="461046" y="105374"/>
                  <a:pt x="461046" y="101311"/>
                </a:cubicBezTo>
                <a:cubicBezTo>
                  <a:pt x="461046" y="100255"/>
                  <a:pt x="460965" y="99280"/>
                  <a:pt x="460721" y="98305"/>
                </a:cubicBezTo>
                <a:cubicBezTo>
                  <a:pt x="460559" y="97330"/>
                  <a:pt x="460234" y="96354"/>
                  <a:pt x="459908" y="95461"/>
                </a:cubicBezTo>
                <a:cubicBezTo>
                  <a:pt x="459502" y="94567"/>
                  <a:pt x="459015" y="93673"/>
                  <a:pt x="458527" y="92860"/>
                </a:cubicBezTo>
                <a:cubicBezTo>
                  <a:pt x="457958" y="92048"/>
                  <a:pt x="457308" y="91236"/>
                  <a:pt x="456658" y="90585"/>
                </a:cubicBezTo>
                <a:cubicBezTo>
                  <a:pt x="453164" y="87091"/>
                  <a:pt x="447883" y="85385"/>
                  <a:pt x="442926" y="86441"/>
                </a:cubicBezTo>
                <a:cubicBezTo>
                  <a:pt x="441951" y="86604"/>
                  <a:pt x="440976" y="86929"/>
                  <a:pt x="440082" y="87254"/>
                </a:cubicBezTo>
                <a:cubicBezTo>
                  <a:pt x="439188" y="87579"/>
                  <a:pt x="438295" y="88066"/>
                  <a:pt x="437482" y="88635"/>
                </a:cubicBezTo>
                <a:cubicBezTo>
                  <a:pt x="436669" y="89204"/>
                  <a:pt x="435938" y="89854"/>
                  <a:pt x="435207" y="90504"/>
                </a:cubicBezTo>
                <a:cubicBezTo>
                  <a:pt x="434557" y="91154"/>
                  <a:pt x="433906" y="91967"/>
                  <a:pt x="433338" y="92779"/>
                </a:cubicBezTo>
                <a:cubicBezTo>
                  <a:pt x="432769" y="93592"/>
                  <a:pt x="432282" y="94485"/>
                  <a:pt x="431956" y="95379"/>
                </a:cubicBezTo>
                <a:cubicBezTo>
                  <a:pt x="431550" y="96273"/>
                  <a:pt x="431307" y="97248"/>
                  <a:pt x="431144" y="98223"/>
                </a:cubicBezTo>
                <a:cubicBezTo>
                  <a:pt x="430900" y="99198"/>
                  <a:pt x="430819" y="100174"/>
                  <a:pt x="430819" y="101230"/>
                </a:cubicBezTo>
                <a:cubicBezTo>
                  <a:pt x="430819" y="105211"/>
                  <a:pt x="432444" y="109111"/>
                  <a:pt x="435288" y="112037"/>
                </a:cubicBezTo>
                <a:cubicBezTo>
                  <a:pt x="438132" y="114799"/>
                  <a:pt x="442032" y="116506"/>
                  <a:pt x="446014" y="116506"/>
                </a:cubicBezTo>
                <a:cubicBezTo>
                  <a:pt x="446989" y="116506"/>
                  <a:pt x="448045" y="116425"/>
                  <a:pt x="449020" y="116181"/>
                </a:cubicBezTo>
                <a:close/>
                <a:moveTo>
                  <a:pt x="534989" y="116181"/>
                </a:moveTo>
                <a:cubicBezTo>
                  <a:pt x="535964" y="116019"/>
                  <a:pt x="536858" y="115693"/>
                  <a:pt x="537833" y="115368"/>
                </a:cubicBezTo>
                <a:cubicBezTo>
                  <a:pt x="538727" y="114962"/>
                  <a:pt x="539620" y="114475"/>
                  <a:pt x="540433" y="113987"/>
                </a:cubicBezTo>
                <a:cubicBezTo>
                  <a:pt x="541246" y="113418"/>
                  <a:pt x="541977" y="112768"/>
                  <a:pt x="542708" y="112118"/>
                </a:cubicBezTo>
                <a:cubicBezTo>
                  <a:pt x="545471" y="109274"/>
                  <a:pt x="547177" y="105374"/>
                  <a:pt x="547177" y="101311"/>
                </a:cubicBezTo>
                <a:cubicBezTo>
                  <a:pt x="547177" y="100255"/>
                  <a:pt x="547096" y="99280"/>
                  <a:pt x="546852" y="98305"/>
                </a:cubicBezTo>
                <a:cubicBezTo>
                  <a:pt x="546690" y="97330"/>
                  <a:pt x="546365" y="96354"/>
                  <a:pt x="546040" y="95461"/>
                </a:cubicBezTo>
                <a:cubicBezTo>
                  <a:pt x="545633" y="94567"/>
                  <a:pt x="545146" y="93673"/>
                  <a:pt x="544658" y="92860"/>
                </a:cubicBezTo>
                <a:cubicBezTo>
                  <a:pt x="544089" y="92048"/>
                  <a:pt x="543440" y="91236"/>
                  <a:pt x="542790" y="90585"/>
                </a:cubicBezTo>
                <a:cubicBezTo>
                  <a:pt x="539296" y="87091"/>
                  <a:pt x="534014" y="85385"/>
                  <a:pt x="529057" y="86441"/>
                </a:cubicBezTo>
                <a:cubicBezTo>
                  <a:pt x="528082" y="86604"/>
                  <a:pt x="527107" y="86929"/>
                  <a:pt x="526213" y="87254"/>
                </a:cubicBezTo>
                <a:cubicBezTo>
                  <a:pt x="525319" y="87579"/>
                  <a:pt x="524426" y="88066"/>
                  <a:pt x="523613" y="88635"/>
                </a:cubicBezTo>
                <a:cubicBezTo>
                  <a:pt x="522800" y="89204"/>
                  <a:pt x="522069" y="89854"/>
                  <a:pt x="521338" y="90504"/>
                </a:cubicBezTo>
                <a:cubicBezTo>
                  <a:pt x="520688" y="91154"/>
                  <a:pt x="520038" y="91967"/>
                  <a:pt x="519469" y="92779"/>
                </a:cubicBezTo>
                <a:cubicBezTo>
                  <a:pt x="518900" y="93592"/>
                  <a:pt x="518413" y="94485"/>
                  <a:pt x="518088" y="95379"/>
                </a:cubicBezTo>
                <a:cubicBezTo>
                  <a:pt x="517681" y="96273"/>
                  <a:pt x="517438" y="97248"/>
                  <a:pt x="517275" y="98223"/>
                </a:cubicBezTo>
                <a:cubicBezTo>
                  <a:pt x="517032" y="99198"/>
                  <a:pt x="516950" y="100174"/>
                  <a:pt x="516950" y="101230"/>
                </a:cubicBezTo>
                <a:cubicBezTo>
                  <a:pt x="516950" y="105211"/>
                  <a:pt x="518575" y="109111"/>
                  <a:pt x="521419" y="112037"/>
                </a:cubicBezTo>
                <a:cubicBezTo>
                  <a:pt x="524263" y="114799"/>
                  <a:pt x="528164" y="116506"/>
                  <a:pt x="532145" y="116506"/>
                </a:cubicBezTo>
                <a:cubicBezTo>
                  <a:pt x="533120" y="116506"/>
                  <a:pt x="534176" y="116425"/>
                  <a:pt x="535151" y="116181"/>
                </a:cubicBezTo>
                <a:close/>
                <a:moveTo>
                  <a:pt x="621120" y="116181"/>
                </a:moveTo>
                <a:cubicBezTo>
                  <a:pt x="622095" y="116019"/>
                  <a:pt x="622989" y="115693"/>
                  <a:pt x="623964" y="115368"/>
                </a:cubicBezTo>
                <a:cubicBezTo>
                  <a:pt x="624858" y="114962"/>
                  <a:pt x="625752" y="114475"/>
                  <a:pt x="626564" y="113987"/>
                </a:cubicBezTo>
                <a:cubicBezTo>
                  <a:pt x="627377" y="113418"/>
                  <a:pt x="628108" y="112768"/>
                  <a:pt x="628840" y="112118"/>
                </a:cubicBezTo>
                <a:cubicBezTo>
                  <a:pt x="631602" y="109274"/>
                  <a:pt x="633309" y="105374"/>
                  <a:pt x="633309" y="101311"/>
                </a:cubicBezTo>
                <a:cubicBezTo>
                  <a:pt x="633309" y="100255"/>
                  <a:pt x="633227" y="99280"/>
                  <a:pt x="632983" y="98305"/>
                </a:cubicBezTo>
                <a:cubicBezTo>
                  <a:pt x="632821" y="97330"/>
                  <a:pt x="632496" y="96354"/>
                  <a:pt x="632171" y="95461"/>
                </a:cubicBezTo>
                <a:cubicBezTo>
                  <a:pt x="631765" y="94567"/>
                  <a:pt x="631277" y="93673"/>
                  <a:pt x="630790" y="92860"/>
                </a:cubicBezTo>
                <a:cubicBezTo>
                  <a:pt x="630221" y="92048"/>
                  <a:pt x="629571" y="91236"/>
                  <a:pt x="628921" y="90585"/>
                </a:cubicBezTo>
                <a:cubicBezTo>
                  <a:pt x="625427" y="87091"/>
                  <a:pt x="620145" y="85385"/>
                  <a:pt x="615188" y="86441"/>
                </a:cubicBezTo>
                <a:cubicBezTo>
                  <a:pt x="614213" y="86604"/>
                  <a:pt x="613238" y="86929"/>
                  <a:pt x="612345" y="87254"/>
                </a:cubicBezTo>
                <a:cubicBezTo>
                  <a:pt x="611451" y="87579"/>
                  <a:pt x="610557" y="88066"/>
                  <a:pt x="609744" y="88635"/>
                </a:cubicBezTo>
                <a:cubicBezTo>
                  <a:pt x="608932" y="89204"/>
                  <a:pt x="608200" y="89854"/>
                  <a:pt x="607469" y="90504"/>
                </a:cubicBezTo>
                <a:cubicBezTo>
                  <a:pt x="606819" y="91154"/>
                  <a:pt x="606169" y="91967"/>
                  <a:pt x="605600" y="92779"/>
                </a:cubicBezTo>
                <a:cubicBezTo>
                  <a:pt x="605031" y="93592"/>
                  <a:pt x="604544" y="94485"/>
                  <a:pt x="604219" y="95379"/>
                </a:cubicBezTo>
                <a:cubicBezTo>
                  <a:pt x="603813" y="96273"/>
                  <a:pt x="603569" y="97248"/>
                  <a:pt x="603407" y="98223"/>
                </a:cubicBezTo>
                <a:cubicBezTo>
                  <a:pt x="603163" y="99198"/>
                  <a:pt x="603081" y="100174"/>
                  <a:pt x="603081" y="101230"/>
                </a:cubicBezTo>
                <a:cubicBezTo>
                  <a:pt x="603081" y="105211"/>
                  <a:pt x="604707" y="109111"/>
                  <a:pt x="607550" y="112037"/>
                </a:cubicBezTo>
                <a:cubicBezTo>
                  <a:pt x="610395" y="114799"/>
                  <a:pt x="614295" y="116506"/>
                  <a:pt x="618276" y="116506"/>
                </a:cubicBezTo>
                <a:cubicBezTo>
                  <a:pt x="619251" y="116506"/>
                  <a:pt x="620307" y="116425"/>
                  <a:pt x="621283" y="116181"/>
                </a:cubicBezTo>
                <a:close/>
                <a:moveTo>
                  <a:pt x="707251" y="116181"/>
                </a:moveTo>
                <a:cubicBezTo>
                  <a:pt x="708226" y="116019"/>
                  <a:pt x="709120" y="115693"/>
                  <a:pt x="710096" y="115368"/>
                </a:cubicBezTo>
                <a:cubicBezTo>
                  <a:pt x="710989" y="114962"/>
                  <a:pt x="711883" y="114475"/>
                  <a:pt x="712695" y="113987"/>
                </a:cubicBezTo>
                <a:cubicBezTo>
                  <a:pt x="713508" y="113418"/>
                  <a:pt x="714239" y="112768"/>
                  <a:pt x="714971" y="112118"/>
                </a:cubicBezTo>
                <a:cubicBezTo>
                  <a:pt x="717734" y="109274"/>
                  <a:pt x="719440" y="105374"/>
                  <a:pt x="719440" y="101311"/>
                </a:cubicBezTo>
                <a:cubicBezTo>
                  <a:pt x="719440" y="100255"/>
                  <a:pt x="719358" y="99280"/>
                  <a:pt x="719115" y="98305"/>
                </a:cubicBezTo>
                <a:cubicBezTo>
                  <a:pt x="718952" y="97330"/>
                  <a:pt x="718627" y="96354"/>
                  <a:pt x="718302" y="95461"/>
                </a:cubicBezTo>
                <a:cubicBezTo>
                  <a:pt x="717896" y="94567"/>
                  <a:pt x="717408" y="93673"/>
                  <a:pt x="716921" y="92860"/>
                </a:cubicBezTo>
                <a:cubicBezTo>
                  <a:pt x="716352" y="92048"/>
                  <a:pt x="715702" y="91236"/>
                  <a:pt x="715052" y="90585"/>
                </a:cubicBezTo>
                <a:cubicBezTo>
                  <a:pt x="711558" y="87091"/>
                  <a:pt x="706276" y="85385"/>
                  <a:pt x="701320" y="86441"/>
                </a:cubicBezTo>
                <a:cubicBezTo>
                  <a:pt x="700345" y="86604"/>
                  <a:pt x="699370" y="86929"/>
                  <a:pt x="698476" y="87254"/>
                </a:cubicBezTo>
                <a:cubicBezTo>
                  <a:pt x="697582" y="87579"/>
                  <a:pt x="696688" y="88066"/>
                  <a:pt x="695876" y="88635"/>
                </a:cubicBezTo>
                <a:cubicBezTo>
                  <a:pt x="695063" y="89204"/>
                  <a:pt x="694332" y="89854"/>
                  <a:pt x="693601" y="90504"/>
                </a:cubicBezTo>
                <a:cubicBezTo>
                  <a:pt x="692950" y="91154"/>
                  <a:pt x="692301" y="91967"/>
                  <a:pt x="691732" y="92779"/>
                </a:cubicBezTo>
                <a:cubicBezTo>
                  <a:pt x="691163" y="93592"/>
                  <a:pt x="690675" y="94485"/>
                  <a:pt x="690350" y="95379"/>
                </a:cubicBezTo>
                <a:cubicBezTo>
                  <a:pt x="689944" y="96273"/>
                  <a:pt x="689700" y="97248"/>
                  <a:pt x="689538" y="98223"/>
                </a:cubicBezTo>
                <a:cubicBezTo>
                  <a:pt x="689294" y="99198"/>
                  <a:pt x="689213" y="100174"/>
                  <a:pt x="689213" y="101230"/>
                </a:cubicBezTo>
                <a:cubicBezTo>
                  <a:pt x="689213" y="105211"/>
                  <a:pt x="690838" y="109111"/>
                  <a:pt x="693682" y="112037"/>
                </a:cubicBezTo>
                <a:cubicBezTo>
                  <a:pt x="696526" y="114799"/>
                  <a:pt x="700426" y="116506"/>
                  <a:pt x="704408" y="116506"/>
                </a:cubicBezTo>
                <a:cubicBezTo>
                  <a:pt x="705383" y="116506"/>
                  <a:pt x="706439" y="116425"/>
                  <a:pt x="707414" y="116181"/>
                </a:cubicBezTo>
                <a:close/>
                <a:moveTo>
                  <a:pt x="793383" y="116181"/>
                </a:moveTo>
                <a:cubicBezTo>
                  <a:pt x="794358" y="116019"/>
                  <a:pt x="795252" y="115693"/>
                  <a:pt x="796227" y="115368"/>
                </a:cubicBezTo>
                <a:cubicBezTo>
                  <a:pt x="797120" y="114962"/>
                  <a:pt x="798014" y="114475"/>
                  <a:pt x="798827" y="113987"/>
                </a:cubicBezTo>
                <a:cubicBezTo>
                  <a:pt x="799639" y="113418"/>
                  <a:pt x="800371" y="112768"/>
                  <a:pt x="801102" y="112118"/>
                </a:cubicBezTo>
                <a:cubicBezTo>
                  <a:pt x="803865" y="109274"/>
                  <a:pt x="805571" y="105374"/>
                  <a:pt x="805571" y="101311"/>
                </a:cubicBezTo>
                <a:cubicBezTo>
                  <a:pt x="805571" y="100255"/>
                  <a:pt x="805490" y="99280"/>
                  <a:pt x="805246" y="98305"/>
                </a:cubicBezTo>
                <a:cubicBezTo>
                  <a:pt x="805084" y="97330"/>
                  <a:pt x="804759" y="96354"/>
                  <a:pt x="804434" y="95461"/>
                </a:cubicBezTo>
                <a:cubicBezTo>
                  <a:pt x="804028" y="94567"/>
                  <a:pt x="803540" y="93673"/>
                  <a:pt x="803052" y="92860"/>
                </a:cubicBezTo>
                <a:cubicBezTo>
                  <a:pt x="802484" y="92048"/>
                  <a:pt x="801833" y="91236"/>
                  <a:pt x="801183" y="90585"/>
                </a:cubicBezTo>
                <a:cubicBezTo>
                  <a:pt x="797689" y="87091"/>
                  <a:pt x="792407" y="85385"/>
                  <a:pt x="787451" y="86441"/>
                </a:cubicBezTo>
                <a:cubicBezTo>
                  <a:pt x="786476" y="86604"/>
                  <a:pt x="785501" y="86929"/>
                  <a:pt x="784607" y="87254"/>
                </a:cubicBezTo>
                <a:cubicBezTo>
                  <a:pt x="783714" y="87579"/>
                  <a:pt x="782819" y="88066"/>
                  <a:pt x="782007" y="88635"/>
                </a:cubicBezTo>
                <a:cubicBezTo>
                  <a:pt x="781195" y="89204"/>
                  <a:pt x="780463" y="89854"/>
                  <a:pt x="779732" y="90504"/>
                </a:cubicBezTo>
                <a:cubicBezTo>
                  <a:pt x="779082" y="91154"/>
                  <a:pt x="778432" y="91967"/>
                  <a:pt x="777863" y="92779"/>
                </a:cubicBezTo>
                <a:cubicBezTo>
                  <a:pt x="777294" y="93592"/>
                  <a:pt x="776806" y="94485"/>
                  <a:pt x="776482" y="95379"/>
                </a:cubicBezTo>
                <a:cubicBezTo>
                  <a:pt x="776075" y="96273"/>
                  <a:pt x="775831" y="97248"/>
                  <a:pt x="775669" y="98223"/>
                </a:cubicBezTo>
                <a:cubicBezTo>
                  <a:pt x="775425" y="99198"/>
                  <a:pt x="775344" y="100174"/>
                  <a:pt x="775344" y="101230"/>
                </a:cubicBezTo>
                <a:cubicBezTo>
                  <a:pt x="775344" y="105211"/>
                  <a:pt x="776969" y="109111"/>
                  <a:pt x="779813" y="112037"/>
                </a:cubicBezTo>
                <a:cubicBezTo>
                  <a:pt x="782657" y="114799"/>
                  <a:pt x="786557" y="116506"/>
                  <a:pt x="790539" y="116506"/>
                </a:cubicBezTo>
                <a:cubicBezTo>
                  <a:pt x="791514" y="116506"/>
                  <a:pt x="792570" y="116425"/>
                  <a:pt x="793545" y="116181"/>
                </a:cubicBezTo>
                <a:close/>
                <a:moveTo>
                  <a:pt x="879514" y="116181"/>
                </a:moveTo>
                <a:cubicBezTo>
                  <a:pt x="880489" y="116019"/>
                  <a:pt x="881383" y="115693"/>
                  <a:pt x="882358" y="115368"/>
                </a:cubicBezTo>
                <a:cubicBezTo>
                  <a:pt x="883252" y="114962"/>
                  <a:pt x="884146" y="114475"/>
                  <a:pt x="884958" y="113987"/>
                </a:cubicBezTo>
                <a:cubicBezTo>
                  <a:pt x="885771" y="113418"/>
                  <a:pt x="886502" y="112768"/>
                  <a:pt x="887234" y="112118"/>
                </a:cubicBezTo>
                <a:cubicBezTo>
                  <a:pt x="889996" y="109274"/>
                  <a:pt x="891702" y="105374"/>
                  <a:pt x="891702" y="101311"/>
                </a:cubicBezTo>
                <a:cubicBezTo>
                  <a:pt x="891702" y="100255"/>
                  <a:pt x="891621" y="99280"/>
                  <a:pt x="891378" y="98305"/>
                </a:cubicBezTo>
                <a:cubicBezTo>
                  <a:pt x="891215" y="97330"/>
                  <a:pt x="890890" y="96354"/>
                  <a:pt x="890565" y="95461"/>
                </a:cubicBezTo>
                <a:cubicBezTo>
                  <a:pt x="890159" y="94567"/>
                  <a:pt x="889671" y="93673"/>
                  <a:pt x="889184" y="92860"/>
                </a:cubicBezTo>
                <a:cubicBezTo>
                  <a:pt x="888615" y="92048"/>
                  <a:pt x="887965" y="91236"/>
                  <a:pt x="887315" y="90585"/>
                </a:cubicBezTo>
                <a:cubicBezTo>
                  <a:pt x="883820" y="87091"/>
                  <a:pt x="878539" y="85385"/>
                  <a:pt x="873583" y="86441"/>
                </a:cubicBezTo>
                <a:cubicBezTo>
                  <a:pt x="872608" y="86604"/>
                  <a:pt x="871632" y="86929"/>
                  <a:pt x="870738" y="87254"/>
                </a:cubicBezTo>
                <a:cubicBezTo>
                  <a:pt x="869845" y="87579"/>
                  <a:pt x="868951" y="88066"/>
                  <a:pt x="868138" y="88635"/>
                </a:cubicBezTo>
                <a:cubicBezTo>
                  <a:pt x="867326" y="89204"/>
                  <a:pt x="866594" y="89854"/>
                  <a:pt x="865863" y="90504"/>
                </a:cubicBezTo>
                <a:cubicBezTo>
                  <a:pt x="865213" y="91154"/>
                  <a:pt x="864563" y="91967"/>
                  <a:pt x="863994" y="92779"/>
                </a:cubicBezTo>
                <a:cubicBezTo>
                  <a:pt x="863426" y="93592"/>
                  <a:pt x="862938" y="94485"/>
                  <a:pt x="862613" y="95379"/>
                </a:cubicBezTo>
                <a:cubicBezTo>
                  <a:pt x="862207" y="96273"/>
                  <a:pt x="861963" y="97248"/>
                  <a:pt x="861800" y="98223"/>
                </a:cubicBezTo>
                <a:cubicBezTo>
                  <a:pt x="861556" y="99198"/>
                  <a:pt x="861475" y="100174"/>
                  <a:pt x="861475" y="101230"/>
                </a:cubicBezTo>
                <a:cubicBezTo>
                  <a:pt x="861475" y="105211"/>
                  <a:pt x="863100" y="109111"/>
                  <a:pt x="865945" y="112037"/>
                </a:cubicBezTo>
                <a:cubicBezTo>
                  <a:pt x="868788" y="114799"/>
                  <a:pt x="872688" y="116506"/>
                  <a:pt x="876670" y="116506"/>
                </a:cubicBezTo>
                <a:cubicBezTo>
                  <a:pt x="877645" y="116506"/>
                  <a:pt x="878702" y="116425"/>
                  <a:pt x="879677" y="116181"/>
                </a:cubicBezTo>
                <a:close/>
                <a:moveTo>
                  <a:pt x="18364" y="202312"/>
                </a:moveTo>
                <a:cubicBezTo>
                  <a:pt x="19339" y="202150"/>
                  <a:pt x="20233" y="201825"/>
                  <a:pt x="21208" y="201499"/>
                </a:cubicBezTo>
                <a:cubicBezTo>
                  <a:pt x="22101" y="201093"/>
                  <a:pt x="22996" y="200606"/>
                  <a:pt x="23808" y="200118"/>
                </a:cubicBezTo>
                <a:cubicBezTo>
                  <a:pt x="24620" y="199549"/>
                  <a:pt x="25352" y="198900"/>
                  <a:pt x="26083" y="198249"/>
                </a:cubicBezTo>
                <a:cubicBezTo>
                  <a:pt x="28846" y="195405"/>
                  <a:pt x="30552" y="191505"/>
                  <a:pt x="30552" y="187442"/>
                </a:cubicBezTo>
                <a:cubicBezTo>
                  <a:pt x="30552" y="186386"/>
                  <a:pt x="30471" y="185411"/>
                  <a:pt x="30227" y="184436"/>
                </a:cubicBezTo>
                <a:cubicBezTo>
                  <a:pt x="30065" y="183461"/>
                  <a:pt x="29739" y="182486"/>
                  <a:pt x="29415" y="181592"/>
                </a:cubicBezTo>
                <a:cubicBezTo>
                  <a:pt x="29008" y="180698"/>
                  <a:pt x="28521" y="179804"/>
                  <a:pt x="28033" y="178992"/>
                </a:cubicBezTo>
                <a:cubicBezTo>
                  <a:pt x="27546" y="178179"/>
                  <a:pt x="26814" y="177367"/>
                  <a:pt x="26164" y="176716"/>
                </a:cubicBezTo>
                <a:cubicBezTo>
                  <a:pt x="22670" y="173223"/>
                  <a:pt x="17389" y="171516"/>
                  <a:pt x="12432" y="172572"/>
                </a:cubicBezTo>
                <a:cubicBezTo>
                  <a:pt x="11457" y="172735"/>
                  <a:pt x="10482" y="173060"/>
                  <a:pt x="9588" y="173385"/>
                </a:cubicBezTo>
                <a:cubicBezTo>
                  <a:pt x="8694" y="173710"/>
                  <a:pt x="7800" y="174198"/>
                  <a:pt x="6988" y="174766"/>
                </a:cubicBezTo>
                <a:cubicBezTo>
                  <a:pt x="6176" y="175335"/>
                  <a:pt x="5444" y="175985"/>
                  <a:pt x="4713" y="176635"/>
                </a:cubicBezTo>
                <a:cubicBezTo>
                  <a:pt x="4063" y="177285"/>
                  <a:pt x="3413" y="178098"/>
                  <a:pt x="2844" y="178911"/>
                </a:cubicBezTo>
                <a:cubicBezTo>
                  <a:pt x="2275" y="179723"/>
                  <a:pt x="1787" y="180617"/>
                  <a:pt x="1463" y="181511"/>
                </a:cubicBezTo>
                <a:cubicBezTo>
                  <a:pt x="1056" y="182404"/>
                  <a:pt x="812" y="183379"/>
                  <a:pt x="650" y="184355"/>
                </a:cubicBezTo>
                <a:cubicBezTo>
                  <a:pt x="406" y="185330"/>
                  <a:pt x="325" y="186305"/>
                  <a:pt x="325" y="187361"/>
                </a:cubicBezTo>
                <a:cubicBezTo>
                  <a:pt x="325" y="191342"/>
                  <a:pt x="1950" y="195243"/>
                  <a:pt x="4794" y="198168"/>
                </a:cubicBezTo>
                <a:cubicBezTo>
                  <a:pt x="7638" y="200931"/>
                  <a:pt x="11538" y="202637"/>
                  <a:pt x="15520" y="202637"/>
                </a:cubicBezTo>
                <a:cubicBezTo>
                  <a:pt x="16495" y="202637"/>
                  <a:pt x="17551" y="202556"/>
                  <a:pt x="18526" y="202312"/>
                </a:cubicBezTo>
                <a:close/>
                <a:moveTo>
                  <a:pt x="104495" y="202312"/>
                </a:moveTo>
                <a:cubicBezTo>
                  <a:pt x="105470" y="202150"/>
                  <a:pt x="106364" y="201825"/>
                  <a:pt x="107339" y="201499"/>
                </a:cubicBezTo>
                <a:cubicBezTo>
                  <a:pt x="108233" y="201093"/>
                  <a:pt x="109127" y="200606"/>
                  <a:pt x="109939" y="200118"/>
                </a:cubicBezTo>
                <a:cubicBezTo>
                  <a:pt x="110752" y="199549"/>
                  <a:pt x="111483" y="198900"/>
                  <a:pt x="112214" y="198249"/>
                </a:cubicBezTo>
                <a:cubicBezTo>
                  <a:pt x="114977" y="195405"/>
                  <a:pt x="116683" y="191505"/>
                  <a:pt x="116683" y="187442"/>
                </a:cubicBezTo>
                <a:cubicBezTo>
                  <a:pt x="116683" y="186386"/>
                  <a:pt x="116602" y="185411"/>
                  <a:pt x="116359" y="184436"/>
                </a:cubicBezTo>
                <a:cubicBezTo>
                  <a:pt x="116196" y="183461"/>
                  <a:pt x="115871" y="182486"/>
                  <a:pt x="115546" y="181592"/>
                </a:cubicBezTo>
                <a:cubicBezTo>
                  <a:pt x="115140" y="180698"/>
                  <a:pt x="114652" y="179804"/>
                  <a:pt x="114164" y="178992"/>
                </a:cubicBezTo>
                <a:cubicBezTo>
                  <a:pt x="113596" y="178179"/>
                  <a:pt x="112945" y="177367"/>
                  <a:pt x="112296" y="176716"/>
                </a:cubicBezTo>
                <a:cubicBezTo>
                  <a:pt x="108802" y="173223"/>
                  <a:pt x="103520" y="171516"/>
                  <a:pt x="98563" y="172572"/>
                </a:cubicBezTo>
                <a:cubicBezTo>
                  <a:pt x="97588" y="172735"/>
                  <a:pt x="96613" y="173060"/>
                  <a:pt x="95719" y="173385"/>
                </a:cubicBezTo>
                <a:cubicBezTo>
                  <a:pt x="94826" y="173710"/>
                  <a:pt x="93932" y="174198"/>
                  <a:pt x="93119" y="174766"/>
                </a:cubicBezTo>
                <a:cubicBezTo>
                  <a:pt x="92307" y="175335"/>
                  <a:pt x="91575" y="175985"/>
                  <a:pt x="90844" y="176635"/>
                </a:cubicBezTo>
                <a:cubicBezTo>
                  <a:pt x="90194" y="177285"/>
                  <a:pt x="89544" y="178098"/>
                  <a:pt x="88975" y="178911"/>
                </a:cubicBezTo>
                <a:cubicBezTo>
                  <a:pt x="88406" y="179723"/>
                  <a:pt x="87919" y="180617"/>
                  <a:pt x="87594" y="181511"/>
                </a:cubicBezTo>
                <a:cubicBezTo>
                  <a:pt x="87187" y="182404"/>
                  <a:pt x="86944" y="183379"/>
                  <a:pt x="86781" y="184355"/>
                </a:cubicBezTo>
                <a:cubicBezTo>
                  <a:pt x="86537" y="185330"/>
                  <a:pt x="86456" y="186305"/>
                  <a:pt x="86456" y="187361"/>
                </a:cubicBezTo>
                <a:cubicBezTo>
                  <a:pt x="86456" y="191342"/>
                  <a:pt x="88081" y="195243"/>
                  <a:pt x="90925" y="198168"/>
                </a:cubicBezTo>
                <a:cubicBezTo>
                  <a:pt x="93769" y="200931"/>
                  <a:pt x="97669" y="202637"/>
                  <a:pt x="101651" y="202637"/>
                </a:cubicBezTo>
                <a:cubicBezTo>
                  <a:pt x="102626" y="202637"/>
                  <a:pt x="103683" y="202556"/>
                  <a:pt x="104658" y="202312"/>
                </a:cubicBezTo>
                <a:close/>
                <a:moveTo>
                  <a:pt x="190626" y="202312"/>
                </a:moveTo>
                <a:cubicBezTo>
                  <a:pt x="191602" y="202150"/>
                  <a:pt x="192495" y="201825"/>
                  <a:pt x="193470" y="201499"/>
                </a:cubicBezTo>
                <a:cubicBezTo>
                  <a:pt x="194364" y="201093"/>
                  <a:pt x="195258" y="200606"/>
                  <a:pt x="196071" y="200118"/>
                </a:cubicBezTo>
                <a:cubicBezTo>
                  <a:pt x="196883" y="199549"/>
                  <a:pt x="197614" y="198900"/>
                  <a:pt x="198346" y="198249"/>
                </a:cubicBezTo>
                <a:cubicBezTo>
                  <a:pt x="201108" y="195405"/>
                  <a:pt x="202814" y="191505"/>
                  <a:pt x="202814" y="187442"/>
                </a:cubicBezTo>
                <a:cubicBezTo>
                  <a:pt x="202814" y="186386"/>
                  <a:pt x="202734" y="185411"/>
                  <a:pt x="202490" y="184436"/>
                </a:cubicBezTo>
                <a:cubicBezTo>
                  <a:pt x="202327" y="183461"/>
                  <a:pt x="202002" y="182486"/>
                  <a:pt x="201677" y="181592"/>
                </a:cubicBezTo>
                <a:cubicBezTo>
                  <a:pt x="201271" y="180698"/>
                  <a:pt x="200783" y="179804"/>
                  <a:pt x="200296" y="178992"/>
                </a:cubicBezTo>
                <a:cubicBezTo>
                  <a:pt x="199727" y="178179"/>
                  <a:pt x="199077" y="177367"/>
                  <a:pt x="198427" y="176716"/>
                </a:cubicBezTo>
                <a:cubicBezTo>
                  <a:pt x="194933" y="173223"/>
                  <a:pt x="189651" y="171516"/>
                  <a:pt x="184695" y="172572"/>
                </a:cubicBezTo>
                <a:cubicBezTo>
                  <a:pt x="183720" y="172735"/>
                  <a:pt x="182745" y="173060"/>
                  <a:pt x="181851" y="173385"/>
                </a:cubicBezTo>
                <a:cubicBezTo>
                  <a:pt x="180957" y="173710"/>
                  <a:pt x="180063" y="174198"/>
                  <a:pt x="179251" y="174766"/>
                </a:cubicBezTo>
                <a:cubicBezTo>
                  <a:pt x="178438" y="175335"/>
                  <a:pt x="177707" y="175985"/>
                  <a:pt x="176975" y="176635"/>
                </a:cubicBezTo>
                <a:cubicBezTo>
                  <a:pt x="176325" y="177285"/>
                  <a:pt x="175675" y="178098"/>
                  <a:pt x="175106" y="178911"/>
                </a:cubicBezTo>
                <a:cubicBezTo>
                  <a:pt x="174538" y="179723"/>
                  <a:pt x="174050" y="180617"/>
                  <a:pt x="173725" y="181511"/>
                </a:cubicBezTo>
                <a:cubicBezTo>
                  <a:pt x="173319" y="182404"/>
                  <a:pt x="173075" y="183379"/>
                  <a:pt x="172912" y="184355"/>
                </a:cubicBezTo>
                <a:cubicBezTo>
                  <a:pt x="172669" y="185330"/>
                  <a:pt x="172588" y="186305"/>
                  <a:pt x="172588" y="187361"/>
                </a:cubicBezTo>
                <a:cubicBezTo>
                  <a:pt x="172588" y="191342"/>
                  <a:pt x="174213" y="195243"/>
                  <a:pt x="177056" y="198168"/>
                </a:cubicBezTo>
                <a:cubicBezTo>
                  <a:pt x="179901" y="200931"/>
                  <a:pt x="183801" y="202637"/>
                  <a:pt x="187782" y="202637"/>
                </a:cubicBezTo>
                <a:cubicBezTo>
                  <a:pt x="188757" y="202637"/>
                  <a:pt x="189814" y="202556"/>
                  <a:pt x="190789" y="202312"/>
                </a:cubicBezTo>
                <a:close/>
                <a:moveTo>
                  <a:pt x="276758" y="202312"/>
                </a:moveTo>
                <a:cubicBezTo>
                  <a:pt x="277733" y="202150"/>
                  <a:pt x="278626" y="201825"/>
                  <a:pt x="279601" y="201499"/>
                </a:cubicBezTo>
                <a:cubicBezTo>
                  <a:pt x="280495" y="201093"/>
                  <a:pt x="281389" y="200606"/>
                  <a:pt x="282202" y="200118"/>
                </a:cubicBezTo>
                <a:cubicBezTo>
                  <a:pt x="283015" y="199549"/>
                  <a:pt x="283746" y="198900"/>
                  <a:pt x="284477" y="198249"/>
                </a:cubicBezTo>
                <a:cubicBezTo>
                  <a:pt x="287240" y="195405"/>
                  <a:pt x="288946" y="191505"/>
                  <a:pt x="288946" y="187442"/>
                </a:cubicBezTo>
                <a:cubicBezTo>
                  <a:pt x="288946" y="186386"/>
                  <a:pt x="288865" y="185411"/>
                  <a:pt x="288621" y="184436"/>
                </a:cubicBezTo>
                <a:cubicBezTo>
                  <a:pt x="288459" y="183461"/>
                  <a:pt x="288133" y="182486"/>
                  <a:pt x="287808" y="181592"/>
                </a:cubicBezTo>
                <a:cubicBezTo>
                  <a:pt x="287402" y="180698"/>
                  <a:pt x="286915" y="179804"/>
                  <a:pt x="286427" y="178992"/>
                </a:cubicBezTo>
                <a:cubicBezTo>
                  <a:pt x="285858" y="178179"/>
                  <a:pt x="285208" y="177367"/>
                  <a:pt x="284558" y="176716"/>
                </a:cubicBezTo>
                <a:cubicBezTo>
                  <a:pt x="281064" y="173223"/>
                  <a:pt x="275783" y="171516"/>
                  <a:pt x="270826" y="172572"/>
                </a:cubicBezTo>
                <a:cubicBezTo>
                  <a:pt x="269851" y="172735"/>
                  <a:pt x="268876" y="173060"/>
                  <a:pt x="267982" y="173385"/>
                </a:cubicBezTo>
                <a:cubicBezTo>
                  <a:pt x="267088" y="173710"/>
                  <a:pt x="266195" y="174198"/>
                  <a:pt x="265382" y="174766"/>
                </a:cubicBezTo>
                <a:cubicBezTo>
                  <a:pt x="264569" y="175335"/>
                  <a:pt x="263838" y="175985"/>
                  <a:pt x="263107" y="176635"/>
                </a:cubicBezTo>
                <a:cubicBezTo>
                  <a:pt x="262457" y="177285"/>
                  <a:pt x="261806" y="178098"/>
                  <a:pt x="261238" y="178911"/>
                </a:cubicBezTo>
                <a:cubicBezTo>
                  <a:pt x="260669" y="179723"/>
                  <a:pt x="260181" y="180617"/>
                  <a:pt x="259856" y="181511"/>
                </a:cubicBezTo>
                <a:cubicBezTo>
                  <a:pt x="259450" y="182404"/>
                  <a:pt x="259206" y="183379"/>
                  <a:pt x="259044" y="184355"/>
                </a:cubicBezTo>
                <a:cubicBezTo>
                  <a:pt x="258800" y="185330"/>
                  <a:pt x="258719" y="186305"/>
                  <a:pt x="258719" y="187361"/>
                </a:cubicBezTo>
                <a:cubicBezTo>
                  <a:pt x="258719" y="191342"/>
                  <a:pt x="260344" y="195243"/>
                  <a:pt x="263188" y="198168"/>
                </a:cubicBezTo>
                <a:cubicBezTo>
                  <a:pt x="266032" y="200931"/>
                  <a:pt x="269932" y="202637"/>
                  <a:pt x="273913" y="202637"/>
                </a:cubicBezTo>
                <a:cubicBezTo>
                  <a:pt x="274889" y="202637"/>
                  <a:pt x="275945" y="202556"/>
                  <a:pt x="276920" y="202312"/>
                </a:cubicBezTo>
                <a:close/>
                <a:moveTo>
                  <a:pt x="362889" y="202312"/>
                </a:moveTo>
                <a:cubicBezTo>
                  <a:pt x="363864" y="202150"/>
                  <a:pt x="364758" y="201825"/>
                  <a:pt x="365733" y="201499"/>
                </a:cubicBezTo>
                <a:cubicBezTo>
                  <a:pt x="366627" y="201093"/>
                  <a:pt x="367520" y="200606"/>
                  <a:pt x="368333" y="200118"/>
                </a:cubicBezTo>
                <a:cubicBezTo>
                  <a:pt x="369146" y="199549"/>
                  <a:pt x="369877" y="198900"/>
                  <a:pt x="370608" y="198249"/>
                </a:cubicBezTo>
                <a:cubicBezTo>
                  <a:pt x="373371" y="195405"/>
                  <a:pt x="375077" y="191505"/>
                  <a:pt x="375077" y="187442"/>
                </a:cubicBezTo>
                <a:cubicBezTo>
                  <a:pt x="375077" y="186386"/>
                  <a:pt x="374996" y="185411"/>
                  <a:pt x="374752" y="184436"/>
                </a:cubicBezTo>
                <a:cubicBezTo>
                  <a:pt x="374590" y="183461"/>
                  <a:pt x="374265" y="182486"/>
                  <a:pt x="373939" y="181592"/>
                </a:cubicBezTo>
                <a:cubicBezTo>
                  <a:pt x="373533" y="180698"/>
                  <a:pt x="373046" y="179804"/>
                  <a:pt x="372558" y="178992"/>
                </a:cubicBezTo>
                <a:cubicBezTo>
                  <a:pt x="371989" y="178179"/>
                  <a:pt x="371340" y="177367"/>
                  <a:pt x="370690" y="176716"/>
                </a:cubicBezTo>
                <a:cubicBezTo>
                  <a:pt x="367196" y="173223"/>
                  <a:pt x="361914" y="171516"/>
                  <a:pt x="356957" y="172572"/>
                </a:cubicBezTo>
                <a:cubicBezTo>
                  <a:pt x="355982" y="172735"/>
                  <a:pt x="355007" y="173060"/>
                  <a:pt x="354113" y="173385"/>
                </a:cubicBezTo>
                <a:cubicBezTo>
                  <a:pt x="353219" y="173710"/>
                  <a:pt x="352326" y="174198"/>
                  <a:pt x="351513" y="174766"/>
                </a:cubicBezTo>
                <a:cubicBezTo>
                  <a:pt x="350700" y="175335"/>
                  <a:pt x="349969" y="175985"/>
                  <a:pt x="349238" y="176635"/>
                </a:cubicBezTo>
                <a:cubicBezTo>
                  <a:pt x="348588" y="177285"/>
                  <a:pt x="347938" y="178098"/>
                  <a:pt x="347369" y="178911"/>
                </a:cubicBezTo>
                <a:cubicBezTo>
                  <a:pt x="346800" y="179723"/>
                  <a:pt x="346313" y="180617"/>
                  <a:pt x="345988" y="181511"/>
                </a:cubicBezTo>
                <a:cubicBezTo>
                  <a:pt x="345581" y="182404"/>
                  <a:pt x="345338" y="183379"/>
                  <a:pt x="345175" y="184355"/>
                </a:cubicBezTo>
                <a:cubicBezTo>
                  <a:pt x="344932" y="185330"/>
                  <a:pt x="344850" y="186305"/>
                  <a:pt x="344850" y="187361"/>
                </a:cubicBezTo>
                <a:cubicBezTo>
                  <a:pt x="344850" y="191342"/>
                  <a:pt x="346475" y="195243"/>
                  <a:pt x="349319" y="198168"/>
                </a:cubicBezTo>
                <a:cubicBezTo>
                  <a:pt x="352163" y="200931"/>
                  <a:pt x="356064" y="202637"/>
                  <a:pt x="360045" y="202637"/>
                </a:cubicBezTo>
                <a:cubicBezTo>
                  <a:pt x="361020" y="202637"/>
                  <a:pt x="362076" y="202556"/>
                  <a:pt x="363051" y="202312"/>
                </a:cubicBezTo>
                <a:close/>
                <a:moveTo>
                  <a:pt x="449020" y="202312"/>
                </a:moveTo>
                <a:cubicBezTo>
                  <a:pt x="449995" y="202150"/>
                  <a:pt x="450889" y="201825"/>
                  <a:pt x="451864" y="201499"/>
                </a:cubicBezTo>
                <a:cubicBezTo>
                  <a:pt x="452758" y="201093"/>
                  <a:pt x="453652" y="200606"/>
                  <a:pt x="454464" y="200118"/>
                </a:cubicBezTo>
                <a:cubicBezTo>
                  <a:pt x="455277" y="199549"/>
                  <a:pt x="456008" y="198900"/>
                  <a:pt x="456739" y="198249"/>
                </a:cubicBezTo>
                <a:cubicBezTo>
                  <a:pt x="459502" y="195405"/>
                  <a:pt x="461209" y="191505"/>
                  <a:pt x="461209" y="187442"/>
                </a:cubicBezTo>
                <a:cubicBezTo>
                  <a:pt x="461209" y="186386"/>
                  <a:pt x="461127" y="185411"/>
                  <a:pt x="460883" y="184436"/>
                </a:cubicBezTo>
                <a:cubicBezTo>
                  <a:pt x="460721" y="183461"/>
                  <a:pt x="460396" y="182486"/>
                  <a:pt x="460071" y="181592"/>
                </a:cubicBezTo>
                <a:cubicBezTo>
                  <a:pt x="459665" y="180698"/>
                  <a:pt x="459177" y="179804"/>
                  <a:pt x="458690" y="178992"/>
                </a:cubicBezTo>
                <a:cubicBezTo>
                  <a:pt x="458121" y="178179"/>
                  <a:pt x="457471" y="177367"/>
                  <a:pt x="456821" y="176716"/>
                </a:cubicBezTo>
                <a:cubicBezTo>
                  <a:pt x="453327" y="173223"/>
                  <a:pt x="448045" y="171516"/>
                  <a:pt x="443088" y="172572"/>
                </a:cubicBezTo>
                <a:cubicBezTo>
                  <a:pt x="442113" y="172735"/>
                  <a:pt x="441138" y="173060"/>
                  <a:pt x="440245" y="173385"/>
                </a:cubicBezTo>
                <a:cubicBezTo>
                  <a:pt x="439351" y="173710"/>
                  <a:pt x="438457" y="174198"/>
                  <a:pt x="437644" y="174766"/>
                </a:cubicBezTo>
                <a:cubicBezTo>
                  <a:pt x="436832" y="175335"/>
                  <a:pt x="436100" y="175985"/>
                  <a:pt x="435369" y="176635"/>
                </a:cubicBezTo>
                <a:cubicBezTo>
                  <a:pt x="434719" y="177285"/>
                  <a:pt x="434069" y="178098"/>
                  <a:pt x="433500" y="178911"/>
                </a:cubicBezTo>
                <a:cubicBezTo>
                  <a:pt x="432931" y="179723"/>
                  <a:pt x="432444" y="180617"/>
                  <a:pt x="432119" y="181511"/>
                </a:cubicBezTo>
                <a:cubicBezTo>
                  <a:pt x="431713" y="182404"/>
                  <a:pt x="431469" y="183379"/>
                  <a:pt x="431307" y="184355"/>
                </a:cubicBezTo>
                <a:cubicBezTo>
                  <a:pt x="431063" y="185330"/>
                  <a:pt x="430981" y="186305"/>
                  <a:pt x="430981" y="187361"/>
                </a:cubicBezTo>
                <a:cubicBezTo>
                  <a:pt x="430981" y="191342"/>
                  <a:pt x="432606" y="195243"/>
                  <a:pt x="435450" y="198168"/>
                </a:cubicBezTo>
                <a:cubicBezTo>
                  <a:pt x="438295" y="200931"/>
                  <a:pt x="442195" y="202637"/>
                  <a:pt x="446176" y="202637"/>
                </a:cubicBezTo>
                <a:cubicBezTo>
                  <a:pt x="447151" y="202637"/>
                  <a:pt x="448207" y="202556"/>
                  <a:pt x="449183" y="202312"/>
                </a:cubicBezTo>
                <a:close/>
                <a:moveTo>
                  <a:pt x="535151" y="202312"/>
                </a:moveTo>
                <a:cubicBezTo>
                  <a:pt x="536126" y="202150"/>
                  <a:pt x="537020" y="201825"/>
                  <a:pt x="537995" y="201499"/>
                </a:cubicBezTo>
                <a:cubicBezTo>
                  <a:pt x="538889" y="201093"/>
                  <a:pt x="539783" y="200606"/>
                  <a:pt x="540595" y="200118"/>
                </a:cubicBezTo>
                <a:cubicBezTo>
                  <a:pt x="541408" y="199549"/>
                  <a:pt x="542139" y="198900"/>
                  <a:pt x="542871" y="198249"/>
                </a:cubicBezTo>
                <a:cubicBezTo>
                  <a:pt x="545633" y="195405"/>
                  <a:pt x="547340" y="191505"/>
                  <a:pt x="547340" y="187442"/>
                </a:cubicBezTo>
                <a:cubicBezTo>
                  <a:pt x="547340" y="186386"/>
                  <a:pt x="547259" y="185411"/>
                  <a:pt x="547015" y="184436"/>
                </a:cubicBezTo>
                <a:cubicBezTo>
                  <a:pt x="546852" y="183461"/>
                  <a:pt x="546527" y="182486"/>
                  <a:pt x="546202" y="181592"/>
                </a:cubicBezTo>
                <a:cubicBezTo>
                  <a:pt x="545796" y="180698"/>
                  <a:pt x="545308" y="179804"/>
                  <a:pt x="544821" y="178992"/>
                </a:cubicBezTo>
                <a:cubicBezTo>
                  <a:pt x="544252" y="178179"/>
                  <a:pt x="543602" y="177367"/>
                  <a:pt x="542952" y="176716"/>
                </a:cubicBezTo>
                <a:cubicBezTo>
                  <a:pt x="539458" y="173223"/>
                  <a:pt x="534176" y="171516"/>
                  <a:pt x="529220" y="172572"/>
                </a:cubicBezTo>
                <a:cubicBezTo>
                  <a:pt x="528245" y="172735"/>
                  <a:pt x="527270" y="173060"/>
                  <a:pt x="526376" y="173385"/>
                </a:cubicBezTo>
                <a:cubicBezTo>
                  <a:pt x="525482" y="173710"/>
                  <a:pt x="524588" y="174198"/>
                  <a:pt x="523775" y="174766"/>
                </a:cubicBezTo>
                <a:cubicBezTo>
                  <a:pt x="522963" y="175335"/>
                  <a:pt x="522232" y="175985"/>
                  <a:pt x="521500" y="176635"/>
                </a:cubicBezTo>
                <a:cubicBezTo>
                  <a:pt x="520850" y="177285"/>
                  <a:pt x="520200" y="178098"/>
                  <a:pt x="519632" y="178911"/>
                </a:cubicBezTo>
                <a:cubicBezTo>
                  <a:pt x="519063" y="179723"/>
                  <a:pt x="518575" y="180617"/>
                  <a:pt x="518250" y="181511"/>
                </a:cubicBezTo>
                <a:cubicBezTo>
                  <a:pt x="517844" y="182404"/>
                  <a:pt x="517600" y="183379"/>
                  <a:pt x="517438" y="184355"/>
                </a:cubicBezTo>
                <a:cubicBezTo>
                  <a:pt x="517194" y="185330"/>
                  <a:pt x="517113" y="186305"/>
                  <a:pt x="517113" y="187361"/>
                </a:cubicBezTo>
                <a:cubicBezTo>
                  <a:pt x="517113" y="191342"/>
                  <a:pt x="518738" y="195243"/>
                  <a:pt x="521582" y="198168"/>
                </a:cubicBezTo>
                <a:cubicBezTo>
                  <a:pt x="524426" y="200931"/>
                  <a:pt x="528326" y="202637"/>
                  <a:pt x="532308" y="202637"/>
                </a:cubicBezTo>
                <a:cubicBezTo>
                  <a:pt x="533283" y="202637"/>
                  <a:pt x="534339" y="202556"/>
                  <a:pt x="535314" y="202312"/>
                </a:cubicBezTo>
                <a:close/>
                <a:moveTo>
                  <a:pt x="621283" y="202312"/>
                </a:moveTo>
                <a:cubicBezTo>
                  <a:pt x="622258" y="202150"/>
                  <a:pt x="623152" y="201825"/>
                  <a:pt x="624127" y="201499"/>
                </a:cubicBezTo>
                <a:cubicBezTo>
                  <a:pt x="625020" y="201093"/>
                  <a:pt x="625914" y="200606"/>
                  <a:pt x="626727" y="200118"/>
                </a:cubicBezTo>
                <a:cubicBezTo>
                  <a:pt x="627539" y="199549"/>
                  <a:pt x="628271" y="198900"/>
                  <a:pt x="629002" y="198249"/>
                </a:cubicBezTo>
                <a:cubicBezTo>
                  <a:pt x="631765" y="195405"/>
                  <a:pt x="633471" y="191505"/>
                  <a:pt x="633471" y="187442"/>
                </a:cubicBezTo>
                <a:cubicBezTo>
                  <a:pt x="633471" y="186386"/>
                  <a:pt x="633390" y="185411"/>
                  <a:pt x="633146" y="184436"/>
                </a:cubicBezTo>
                <a:cubicBezTo>
                  <a:pt x="632983" y="183461"/>
                  <a:pt x="632659" y="182486"/>
                  <a:pt x="632334" y="181592"/>
                </a:cubicBezTo>
                <a:cubicBezTo>
                  <a:pt x="631927" y="180698"/>
                  <a:pt x="631440" y="179804"/>
                  <a:pt x="630952" y="178992"/>
                </a:cubicBezTo>
                <a:cubicBezTo>
                  <a:pt x="630384" y="178179"/>
                  <a:pt x="629733" y="177367"/>
                  <a:pt x="629083" y="176716"/>
                </a:cubicBezTo>
                <a:cubicBezTo>
                  <a:pt x="625589" y="173223"/>
                  <a:pt x="620307" y="171516"/>
                  <a:pt x="615351" y="172572"/>
                </a:cubicBezTo>
                <a:cubicBezTo>
                  <a:pt x="614376" y="172735"/>
                  <a:pt x="613401" y="173060"/>
                  <a:pt x="612507" y="173385"/>
                </a:cubicBezTo>
                <a:cubicBezTo>
                  <a:pt x="611613" y="173710"/>
                  <a:pt x="610719" y="174198"/>
                  <a:pt x="609907" y="174766"/>
                </a:cubicBezTo>
                <a:cubicBezTo>
                  <a:pt x="609094" y="175335"/>
                  <a:pt x="608363" y="175985"/>
                  <a:pt x="607632" y="176635"/>
                </a:cubicBezTo>
                <a:cubicBezTo>
                  <a:pt x="606982" y="177285"/>
                  <a:pt x="606332" y="178098"/>
                  <a:pt x="605763" y="178911"/>
                </a:cubicBezTo>
                <a:cubicBezTo>
                  <a:pt x="605194" y="179723"/>
                  <a:pt x="604707" y="180617"/>
                  <a:pt x="604382" y="181511"/>
                </a:cubicBezTo>
                <a:cubicBezTo>
                  <a:pt x="603975" y="182404"/>
                  <a:pt x="603731" y="183379"/>
                  <a:pt x="603569" y="184355"/>
                </a:cubicBezTo>
                <a:cubicBezTo>
                  <a:pt x="603325" y="185330"/>
                  <a:pt x="603244" y="186305"/>
                  <a:pt x="603244" y="187361"/>
                </a:cubicBezTo>
                <a:cubicBezTo>
                  <a:pt x="603244" y="191342"/>
                  <a:pt x="604869" y="195243"/>
                  <a:pt x="607713" y="198168"/>
                </a:cubicBezTo>
                <a:cubicBezTo>
                  <a:pt x="610557" y="200931"/>
                  <a:pt x="614457" y="202637"/>
                  <a:pt x="618439" y="202637"/>
                </a:cubicBezTo>
                <a:cubicBezTo>
                  <a:pt x="619414" y="202637"/>
                  <a:pt x="620470" y="202556"/>
                  <a:pt x="621445" y="202312"/>
                </a:cubicBezTo>
                <a:close/>
                <a:moveTo>
                  <a:pt x="707414" y="202312"/>
                </a:moveTo>
                <a:cubicBezTo>
                  <a:pt x="708389" y="202150"/>
                  <a:pt x="709283" y="201825"/>
                  <a:pt x="710258" y="201499"/>
                </a:cubicBezTo>
                <a:cubicBezTo>
                  <a:pt x="711152" y="201093"/>
                  <a:pt x="712046" y="200606"/>
                  <a:pt x="712858" y="200118"/>
                </a:cubicBezTo>
                <a:cubicBezTo>
                  <a:pt x="713671" y="199549"/>
                  <a:pt x="714402" y="198900"/>
                  <a:pt x="715134" y="198249"/>
                </a:cubicBezTo>
                <a:cubicBezTo>
                  <a:pt x="717896" y="195405"/>
                  <a:pt x="719603" y="191505"/>
                  <a:pt x="719603" y="187442"/>
                </a:cubicBezTo>
                <a:cubicBezTo>
                  <a:pt x="719603" y="186386"/>
                  <a:pt x="719521" y="185411"/>
                  <a:pt x="719277" y="184436"/>
                </a:cubicBezTo>
                <a:cubicBezTo>
                  <a:pt x="719115" y="183461"/>
                  <a:pt x="718790" y="182486"/>
                  <a:pt x="718465" y="181592"/>
                </a:cubicBezTo>
                <a:cubicBezTo>
                  <a:pt x="718059" y="180698"/>
                  <a:pt x="717571" y="179804"/>
                  <a:pt x="717084" y="178992"/>
                </a:cubicBezTo>
                <a:cubicBezTo>
                  <a:pt x="716515" y="178179"/>
                  <a:pt x="715865" y="177367"/>
                  <a:pt x="715214" y="176716"/>
                </a:cubicBezTo>
                <a:cubicBezTo>
                  <a:pt x="711720" y="173223"/>
                  <a:pt x="706439" y="171516"/>
                  <a:pt x="701483" y="172572"/>
                </a:cubicBezTo>
                <a:cubicBezTo>
                  <a:pt x="700507" y="172735"/>
                  <a:pt x="699532" y="173060"/>
                  <a:pt x="698638" y="173385"/>
                </a:cubicBezTo>
                <a:cubicBezTo>
                  <a:pt x="697745" y="173710"/>
                  <a:pt x="696851" y="174198"/>
                  <a:pt x="696038" y="174766"/>
                </a:cubicBezTo>
                <a:cubicBezTo>
                  <a:pt x="695226" y="175335"/>
                  <a:pt x="694494" y="175985"/>
                  <a:pt x="693763" y="176635"/>
                </a:cubicBezTo>
                <a:cubicBezTo>
                  <a:pt x="693113" y="177285"/>
                  <a:pt x="692463" y="178098"/>
                  <a:pt x="691894" y="178911"/>
                </a:cubicBezTo>
                <a:cubicBezTo>
                  <a:pt x="691326" y="179723"/>
                  <a:pt x="690838" y="180617"/>
                  <a:pt x="690513" y="181511"/>
                </a:cubicBezTo>
                <a:cubicBezTo>
                  <a:pt x="690107" y="182404"/>
                  <a:pt x="689863" y="183379"/>
                  <a:pt x="689700" y="184355"/>
                </a:cubicBezTo>
                <a:cubicBezTo>
                  <a:pt x="689456" y="185330"/>
                  <a:pt x="689375" y="186305"/>
                  <a:pt x="689375" y="187361"/>
                </a:cubicBezTo>
                <a:cubicBezTo>
                  <a:pt x="689375" y="191342"/>
                  <a:pt x="691000" y="195243"/>
                  <a:pt x="693845" y="198168"/>
                </a:cubicBezTo>
                <a:cubicBezTo>
                  <a:pt x="696688" y="200931"/>
                  <a:pt x="700588" y="202637"/>
                  <a:pt x="704570" y="202637"/>
                </a:cubicBezTo>
                <a:cubicBezTo>
                  <a:pt x="705545" y="202637"/>
                  <a:pt x="706601" y="202556"/>
                  <a:pt x="707577" y="202312"/>
                </a:cubicBezTo>
                <a:close/>
                <a:moveTo>
                  <a:pt x="793545" y="202312"/>
                </a:moveTo>
                <a:cubicBezTo>
                  <a:pt x="794520" y="202150"/>
                  <a:pt x="795414" y="201825"/>
                  <a:pt x="796389" y="201499"/>
                </a:cubicBezTo>
                <a:cubicBezTo>
                  <a:pt x="797283" y="201093"/>
                  <a:pt x="798177" y="200606"/>
                  <a:pt x="798990" y="200118"/>
                </a:cubicBezTo>
                <a:cubicBezTo>
                  <a:pt x="799802" y="199549"/>
                  <a:pt x="800533" y="198900"/>
                  <a:pt x="801265" y="198249"/>
                </a:cubicBezTo>
                <a:cubicBezTo>
                  <a:pt x="804028" y="195405"/>
                  <a:pt x="805734" y="191505"/>
                  <a:pt x="805734" y="187442"/>
                </a:cubicBezTo>
                <a:cubicBezTo>
                  <a:pt x="805734" y="186386"/>
                  <a:pt x="805652" y="185411"/>
                  <a:pt x="805409" y="184436"/>
                </a:cubicBezTo>
                <a:cubicBezTo>
                  <a:pt x="805246" y="183461"/>
                  <a:pt x="804921" y="182486"/>
                  <a:pt x="804596" y="181592"/>
                </a:cubicBezTo>
                <a:cubicBezTo>
                  <a:pt x="804190" y="180698"/>
                  <a:pt x="803702" y="179804"/>
                  <a:pt x="803215" y="178992"/>
                </a:cubicBezTo>
                <a:cubicBezTo>
                  <a:pt x="802646" y="178179"/>
                  <a:pt x="801996" y="177367"/>
                  <a:pt x="801346" y="176716"/>
                </a:cubicBezTo>
                <a:cubicBezTo>
                  <a:pt x="797852" y="173223"/>
                  <a:pt x="792570" y="171516"/>
                  <a:pt x="787614" y="172572"/>
                </a:cubicBezTo>
                <a:cubicBezTo>
                  <a:pt x="786639" y="172735"/>
                  <a:pt x="785664" y="173060"/>
                  <a:pt x="784770" y="173385"/>
                </a:cubicBezTo>
                <a:cubicBezTo>
                  <a:pt x="783876" y="173710"/>
                  <a:pt x="782982" y="174198"/>
                  <a:pt x="782170" y="174766"/>
                </a:cubicBezTo>
                <a:cubicBezTo>
                  <a:pt x="781357" y="175335"/>
                  <a:pt x="780626" y="175985"/>
                  <a:pt x="779894" y="176635"/>
                </a:cubicBezTo>
                <a:cubicBezTo>
                  <a:pt x="779244" y="177285"/>
                  <a:pt x="778594" y="178098"/>
                  <a:pt x="778026" y="178911"/>
                </a:cubicBezTo>
                <a:cubicBezTo>
                  <a:pt x="777457" y="179723"/>
                  <a:pt x="776969" y="180617"/>
                  <a:pt x="776644" y="181511"/>
                </a:cubicBezTo>
                <a:cubicBezTo>
                  <a:pt x="776238" y="182404"/>
                  <a:pt x="775994" y="183379"/>
                  <a:pt x="775831" y="184355"/>
                </a:cubicBezTo>
                <a:cubicBezTo>
                  <a:pt x="775588" y="185330"/>
                  <a:pt x="775507" y="186305"/>
                  <a:pt x="775507" y="187361"/>
                </a:cubicBezTo>
                <a:cubicBezTo>
                  <a:pt x="775507" y="191342"/>
                  <a:pt x="777132" y="195243"/>
                  <a:pt x="779976" y="198168"/>
                </a:cubicBezTo>
                <a:cubicBezTo>
                  <a:pt x="782819" y="200931"/>
                  <a:pt x="786720" y="202637"/>
                  <a:pt x="790701" y="202637"/>
                </a:cubicBezTo>
                <a:cubicBezTo>
                  <a:pt x="791676" y="202637"/>
                  <a:pt x="792733" y="202556"/>
                  <a:pt x="793708" y="202312"/>
                </a:cubicBezTo>
                <a:close/>
                <a:moveTo>
                  <a:pt x="879677" y="202312"/>
                </a:moveTo>
                <a:cubicBezTo>
                  <a:pt x="880652" y="202150"/>
                  <a:pt x="881546" y="201825"/>
                  <a:pt x="882521" y="201499"/>
                </a:cubicBezTo>
                <a:cubicBezTo>
                  <a:pt x="883414" y="201093"/>
                  <a:pt x="884308" y="200606"/>
                  <a:pt x="885121" y="200118"/>
                </a:cubicBezTo>
                <a:cubicBezTo>
                  <a:pt x="885933" y="199549"/>
                  <a:pt x="886665" y="198900"/>
                  <a:pt x="887396" y="198249"/>
                </a:cubicBezTo>
                <a:cubicBezTo>
                  <a:pt x="890159" y="195405"/>
                  <a:pt x="891865" y="191505"/>
                  <a:pt x="891865" y="187442"/>
                </a:cubicBezTo>
                <a:cubicBezTo>
                  <a:pt x="891865" y="186386"/>
                  <a:pt x="891784" y="185411"/>
                  <a:pt x="891540" y="184436"/>
                </a:cubicBezTo>
                <a:cubicBezTo>
                  <a:pt x="891378" y="183461"/>
                  <a:pt x="891052" y="182486"/>
                  <a:pt x="890727" y="181592"/>
                </a:cubicBezTo>
                <a:cubicBezTo>
                  <a:pt x="890321" y="180698"/>
                  <a:pt x="889834" y="179804"/>
                  <a:pt x="889346" y="178992"/>
                </a:cubicBezTo>
                <a:cubicBezTo>
                  <a:pt x="888777" y="178179"/>
                  <a:pt x="888127" y="177367"/>
                  <a:pt x="887477" y="176716"/>
                </a:cubicBezTo>
                <a:cubicBezTo>
                  <a:pt x="883983" y="173223"/>
                  <a:pt x="878702" y="171516"/>
                  <a:pt x="873745" y="172572"/>
                </a:cubicBezTo>
                <a:cubicBezTo>
                  <a:pt x="872770" y="172735"/>
                  <a:pt x="871795" y="173060"/>
                  <a:pt x="870901" y="173385"/>
                </a:cubicBezTo>
                <a:cubicBezTo>
                  <a:pt x="870007" y="173710"/>
                  <a:pt x="869113" y="174198"/>
                  <a:pt x="868301" y="174766"/>
                </a:cubicBezTo>
                <a:cubicBezTo>
                  <a:pt x="867488" y="175335"/>
                  <a:pt x="866757" y="175985"/>
                  <a:pt x="866026" y="176635"/>
                </a:cubicBezTo>
                <a:cubicBezTo>
                  <a:pt x="865376" y="177285"/>
                  <a:pt x="864725" y="178098"/>
                  <a:pt x="864157" y="178911"/>
                </a:cubicBezTo>
                <a:cubicBezTo>
                  <a:pt x="863588" y="179723"/>
                  <a:pt x="863100" y="180617"/>
                  <a:pt x="862775" y="181511"/>
                </a:cubicBezTo>
                <a:cubicBezTo>
                  <a:pt x="862369" y="182404"/>
                  <a:pt x="862125" y="183379"/>
                  <a:pt x="861963" y="184355"/>
                </a:cubicBezTo>
                <a:cubicBezTo>
                  <a:pt x="861719" y="185330"/>
                  <a:pt x="861638" y="186305"/>
                  <a:pt x="861638" y="187361"/>
                </a:cubicBezTo>
                <a:cubicBezTo>
                  <a:pt x="861638" y="191342"/>
                  <a:pt x="863263" y="195243"/>
                  <a:pt x="866107" y="198168"/>
                </a:cubicBezTo>
                <a:cubicBezTo>
                  <a:pt x="868951" y="200931"/>
                  <a:pt x="872851" y="202637"/>
                  <a:pt x="876833" y="202637"/>
                </a:cubicBezTo>
                <a:cubicBezTo>
                  <a:pt x="877808" y="202637"/>
                  <a:pt x="878864" y="202556"/>
                  <a:pt x="879839" y="202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1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-7373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1"/>
          <p:cNvSpPr txBox="1">
            <a:spLocks noGrp="1"/>
          </p:cNvSpPr>
          <p:nvPr>
            <p:ph type="title" hasCustomPrompt="1"/>
          </p:nvPr>
        </p:nvSpPr>
        <p:spPr>
          <a:xfrm>
            <a:off x="2035650" y="1725300"/>
            <a:ext cx="5072700" cy="104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59" name="Google Shape;159;p11"/>
          <p:cNvSpPr txBox="1">
            <a:spLocks noGrp="1"/>
          </p:cNvSpPr>
          <p:nvPr>
            <p:ph type="subTitle" idx="1"/>
          </p:nvPr>
        </p:nvSpPr>
        <p:spPr>
          <a:xfrm>
            <a:off x="2035650" y="2774100"/>
            <a:ext cx="50727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grpSp>
        <p:nvGrpSpPr>
          <p:cNvPr id="160" name="Google Shape;160;p11"/>
          <p:cNvGrpSpPr/>
          <p:nvPr/>
        </p:nvGrpSpPr>
        <p:grpSpPr>
          <a:xfrm rot="10800000" flipH="1">
            <a:off x="60731" y="-197831"/>
            <a:ext cx="9791144" cy="5180166"/>
            <a:chOff x="1" y="135137"/>
            <a:chExt cx="9791144" cy="5180166"/>
          </a:xfrm>
        </p:grpSpPr>
        <p:sp>
          <p:nvSpPr>
            <p:cNvPr id="161" name="Google Shape;161;p11"/>
            <p:cNvSpPr/>
            <p:nvPr/>
          </p:nvSpPr>
          <p:spPr>
            <a:xfrm rot="-771303">
              <a:off x="8418441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1"/>
            <p:cNvSpPr/>
            <p:nvPr/>
          </p:nvSpPr>
          <p:spPr>
            <a:xfrm rot="-290844" flipH="1">
              <a:off x="2459558" y="213597"/>
              <a:ext cx="475060" cy="475060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3" name="Google Shape;163;p11"/>
            <p:cNvGrpSpPr/>
            <p:nvPr/>
          </p:nvGrpSpPr>
          <p:grpSpPr>
            <a:xfrm>
              <a:off x="1" y="4603989"/>
              <a:ext cx="821335" cy="711314"/>
              <a:chOff x="7320364" y="1741964"/>
              <a:chExt cx="821335" cy="711314"/>
            </a:xfrm>
          </p:grpSpPr>
          <p:sp>
            <p:nvSpPr>
              <p:cNvPr id="164" name="Google Shape;164;p11"/>
              <p:cNvSpPr/>
              <p:nvPr/>
            </p:nvSpPr>
            <p:spPr>
              <a:xfrm>
                <a:off x="7320364" y="1741964"/>
                <a:ext cx="821335" cy="711314"/>
              </a:xfrm>
              <a:custGeom>
                <a:avLst/>
                <a:gdLst/>
                <a:ahLst/>
                <a:cxnLst/>
                <a:rect l="l" t="t" r="r" b="b"/>
                <a:pathLst>
                  <a:path w="821335" h="711314" extrusionOk="0">
                    <a:moveTo>
                      <a:pt x="821335" y="711314"/>
                    </a:moveTo>
                    <a:lnTo>
                      <a:pt x="0" y="711314"/>
                    </a:lnTo>
                    <a:lnTo>
                      <a:pt x="1788" y="708227"/>
                    </a:lnTo>
                    <a:lnTo>
                      <a:pt x="410667" y="0"/>
                    </a:lnTo>
                    <a:lnTo>
                      <a:pt x="821335" y="711233"/>
                    </a:lnTo>
                    <a:close/>
                    <a:moveTo>
                      <a:pt x="7069" y="707252"/>
                    </a:moveTo>
                    <a:lnTo>
                      <a:pt x="814266" y="707252"/>
                    </a:lnTo>
                    <a:lnTo>
                      <a:pt x="410667" y="8207"/>
                    </a:lnTo>
                    <a:lnTo>
                      <a:pt x="7069" y="707252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7" name="Google Shape;167;p11"/>
            <p:cNvSpPr/>
            <p:nvPr/>
          </p:nvSpPr>
          <p:spPr>
            <a:xfrm>
              <a:off x="336064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1"/>
            <p:cNvSpPr/>
            <p:nvPr/>
          </p:nvSpPr>
          <p:spPr>
            <a:xfrm rot="-4864771">
              <a:off x="625375" y="4131082"/>
              <a:ext cx="465243" cy="465243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1"/>
            <p:cNvSpPr/>
            <p:nvPr/>
          </p:nvSpPr>
          <p:spPr>
            <a:xfrm rot="8100000" flipH="1">
              <a:off x="6689032" y="4621485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 rot="-4849167">
              <a:off x="179707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483844" y="135137"/>
              <a:ext cx="458747" cy="397278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8700379" y="296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 rot="-4858841">
              <a:off x="8700748" y="3567383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11"/>
          <p:cNvSpPr/>
          <p:nvPr/>
        </p:nvSpPr>
        <p:spPr>
          <a:xfrm flipH="1">
            <a:off x="7208623" y="4556883"/>
            <a:ext cx="891865" cy="202637"/>
          </a:xfrm>
          <a:custGeom>
            <a:avLst/>
            <a:gdLst/>
            <a:ahLst/>
            <a:cxnLst/>
            <a:rect l="l" t="t" r="r" b="b"/>
            <a:pathLst>
              <a:path w="891865" h="202637" extrusionOk="0">
                <a:moveTo>
                  <a:pt x="18039" y="30050"/>
                </a:moveTo>
                <a:cubicBezTo>
                  <a:pt x="19014" y="29887"/>
                  <a:pt x="19908" y="29562"/>
                  <a:pt x="20883" y="29237"/>
                </a:cubicBezTo>
                <a:cubicBezTo>
                  <a:pt x="21777" y="28831"/>
                  <a:pt x="22670" y="28343"/>
                  <a:pt x="23483" y="27856"/>
                </a:cubicBezTo>
                <a:cubicBezTo>
                  <a:pt x="24295" y="27287"/>
                  <a:pt x="25027" y="26637"/>
                  <a:pt x="25758" y="25987"/>
                </a:cubicBezTo>
                <a:cubicBezTo>
                  <a:pt x="28521" y="23143"/>
                  <a:pt x="30227" y="19242"/>
                  <a:pt x="30227" y="15180"/>
                </a:cubicBezTo>
                <a:cubicBezTo>
                  <a:pt x="30227" y="14123"/>
                  <a:pt x="30146" y="13148"/>
                  <a:pt x="29902" y="12173"/>
                </a:cubicBezTo>
                <a:cubicBezTo>
                  <a:pt x="29739" y="11198"/>
                  <a:pt x="29415" y="10223"/>
                  <a:pt x="29090" y="9329"/>
                </a:cubicBezTo>
                <a:cubicBezTo>
                  <a:pt x="28683" y="8436"/>
                  <a:pt x="28196" y="7542"/>
                  <a:pt x="27708" y="6729"/>
                </a:cubicBezTo>
                <a:cubicBezTo>
                  <a:pt x="27139" y="5917"/>
                  <a:pt x="26490" y="5104"/>
                  <a:pt x="25839" y="4454"/>
                </a:cubicBezTo>
                <a:cubicBezTo>
                  <a:pt x="22345" y="960"/>
                  <a:pt x="17064" y="-746"/>
                  <a:pt x="12107" y="310"/>
                </a:cubicBezTo>
                <a:cubicBezTo>
                  <a:pt x="11132" y="472"/>
                  <a:pt x="10157" y="798"/>
                  <a:pt x="9263" y="1123"/>
                </a:cubicBezTo>
                <a:cubicBezTo>
                  <a:pt x="8369" y="1447"/>
                  <a:pt x="7475" y="1935"/>
                  <a:pt x="6663" y="2504"/>
                </a:cubicBezTo>
                <a:cubicBezTo>
                  <a:pt x="5850" y="3073"/>
                  <a:pt x="5119" y="3723"/>
                  <a:pt x="4388" y="4373"/>
                </a:cubicBezTo>
                <a:cubicBezTo>
                  <a:pt x="3737" y="5023"/>
                  <a:pt x="3088" y="5835"/>
                  <a:pt x="2519" y="6648"/>
                </a:cubicBezTo>
                <a:cubicBezTo>
                  <a:pt x="1950" y="7461"/>
                  <a:pt x="1463" y="8354"/>
                  <a:pt x="1138" y="9248"/>
                </a:cubicBezTo>
                <a:cubicBezTo>
                  <a:pt x="731" y="10142"/>
                  <a:pt x="488" y="11117"/>
                  <a:pt x="325" y="12092"/>
                </a:cubicBezTo>
                <a:cubicBezTo>
                  <a:pt x="81" y="13067"/>
                  <a:pt x="0" y="14042"/>
                  <a:pt x="0" y="15098"/>
                </a:cubicBezTo>
                <a:cubicBezTo>
                  <a:pt x="0" y="19080"/>
                  <a:pt x="1625" y="22980"/>
                  <a:pt x="4469" y="25905"/>
                </a:cubicBezTo>
                <a:cubicBezTo>
                  <a:pt x="7313" y="28668"/>
                  <a:pt x="11213" y="30374"/>
                  <a:pt x="15195" y="30374"/>
                </a:cubicBezTo>
                <a:cubicBezTo>
                  <a:pt x="16170" y="30374"/>
                  <a:pt x="17226" y="30294"/>
                  <a:pt x="18201" y="30050"/>
                </a:cubicBezTo>
                <a:close/>
                <a:moveTo>
                  <a:pt x="104170" y="30050"/>
                </a:moveTo>
                <a:cubicBezTo>
                  <a:pt x="105145" y="29887"/>
                  <a:pt x="106039" y="29562"/>
                  <a:pt x="107014" y="29237"/>
                </a:cubicBezTo>
                <a:cubicBezTo>
                  <a:pt x="107908" y="28831"/>
                  <a:pt x="108802" y="28343"/>
                  <a:pt x="109614" y="27856"/>
                </a:cubicBezTo>
                <a:cubicBezTo>
                  <a:pt x="110427" y="27287"/>
                  <a:pt x="111158" y="26637"/>
                  <a:pt x="111889" y="25987"/>
                </a:cubicBezTo>
                <a:cubicBezTo>
                  <a:pt x="114652" y="23143"/>
                  <a:pt x="116359" y="19242"/>
                  <a:pt x="116359" y="15180"/>
                </a:cubicBezTo>
                <a:cubicBezTo>
                  <a:pt x="116359" y="14123"/>
                  <a:pt x="116277" y="13148"/>
                  <a:pt x="116033" y="12173"/>
                </a:cubicBezTo>
                <a:cubicBezTo>
                  <a:pt x="115871" y="11198"/>
                  <a:pt x="115546" y="10223"/>
                  <a:pt x="115221" y="9329"/>
                </a:cubicBezTo>
                <a:cubicBezTo>
                  <a:pt x="114815" y="8436"/>
                  <a:pt x="114327" y="7542"/>
                  <a:pt x="113840" y="6729"/>
                </a:cubicBezTo>
                <a:cubicBezTo>
                  <a:pt x="113271" y="5917"/>
                  <a:pt x="112621" y="5104"/>
                  <a:pt x="111970" y="4454"/>
                </a:cubicBezTo>
                <a:cubicBezTo>
                  <a:pt x="108476" y="960"/>
                  <a:pt x="103195" y="-746"/>
                  <a:pt x="98238" y="310"/>
                </a:cubicBezTo>
                <a:cubicBezTo>
                  <a:pt x="97263" y="472"/>
                  <a:pt x="96288" y="798"/>
                  <a:pt x="95394" y="1123"/>
                </a:cubicBezTo>
                <a:cubicBezTo>
                  <a:pt x="94501" y="1447"/>
                  <a:pt x="93606" y="1935"/>
                  <a:pt x="92794" y="2504"/>
                </a:cubicBezTo>
                <a:cubicBezTo>
                  <a:pt x="91982" y="3073"/>
                  <a:pt x="91250" y="3723"/>
                  <a:pt x="90519" y="4373"/>
                </a:cubicBezTo>
                <a:cubicBezTo>
                  <a:pt x="89869" y="5023"/>
                  <a:pt x="89219" y="5835"/>
                  <a:pt x="88650" y="6648"/>
                </a:cubicBezTo>
                <a:cubicBezTo>
                  <a:pt x="88081" y="7461"/>
                  <a:pt x="87594" y="8354"/>
                  <a:pt x="87269" y="9248"/>
                </a:cubicBezTo>
                <a:cubicBezTo>
                  <a:pt x="86863" y="10142"/>
                  <a:pt x="86619" y="11117"/>
                  <a:pt x="86456" y="12092"/>
                </a:cubicBezTo>
                <a:cubicBezTo>
                  <a:pt x="86212" y="13067"/>
                  <a:pt x="86131" y="14042"/>
                  <a:pt x="86131" y="15098"/>
                </a:cubicBezTo>
                <a:cubicBezTo>
                  <a:pt x="86131" y="19080"/>
                  <a:pt x="87756" y="22980"/>
                  <a:pt x="90600" y="25905"/>
                </a:cubicBezTo>
                <a:cubicBezTo>
                  <a:pt x="93444" y="28668"/>
                  <a:pt x="97344" y="30374"/>
                  <a:pt x="101326" y="30374"/>
                </a:cubicBezTo>
                <a:cubicBezTo>
                  <a:pt x="102301" y="30374"/>
                  <a:pt x="103357" y="30294"/>
                  <a:pt x="104332" y="30050"/>
                </a:cubicBezTo>
                <a:close/>
                <a:moveTo>
                  <a:pt x="190301" y="30050"/>
                </a:moveTo>
                <a:cubicBezTo>
                  <a:pt x="191276" y="29887"/>
                  <a:pt x="192170" y="29562"/>
                  <a:pt x="193145" y="29237"/>
                </a:cubicBezTo>
                <a:cubicBezTo>
                  <a:pt x="194039" y="28831"/>
                  <a:pt x="194933" y="28343"/>
                  <a:pt x="195745" y="27856"/>
                </a:cubicBezTo>
                <a:cubicBezTo>
                  <a:pt x="196558" y="27287"/>
                  <a:pt x="197289" y="26637"/>
                  <a:pt x="198021" y="25987"/>
                </a:cubicBezTo>
                <a:cubicBezTo>
                  <a:pt x="200783" y="23143"/>
                  <a:pt x="202490" y="19242"/>
                  <a:pt x="202490" y="15180"/>
                </a:cubicBezTo>
                <a:cubicBezTo>
                  <a:pt x="202490" y="14123"/>
                  <a:pt x="202408" y="13148"/>
                  <a:pt x="202165" y="12173"/>
                </a:cubicBezTo>
                <a:cubicBezTo>
                  <a:pt x="202002" y="11198"/>
                  <a:pt x="201677" y="10223"/>
                  <a:pt x="201352" y="9329"/>
                </a:cubicBezTo>
                <a:cubicBezTo>
                  <a:pt x="200946" y="8436"/>
                  <a:pt x="200458" y="7542"/>
                  <a:pt x="199971" y="6729"/>
                </a:cubicBezTo>
                <a:cubicBezTo>
                  <a:pt x="199402" y="5917"/>
                  <a:pt x="198752" y="5104"/>
                  <a:pt x="198102" y="4454"/>
                </a:cubicBezTo>
                <a:cubicBezTo>
                  <a:pt x="194608" y="960"/>
                  <a:pt x="189326" y="-746"/>
                  <a:pt x="184370" y="310"/>
                </a:cubicBezTo>
                <a:cubicBezTo>
                  <a:pt x="183395" y="472"/>
                  <a:pt x="182420" y="798"/>
                  <a:pt x="181525" y="1123"/>
                </a:cubicBezTo>
                <a:cubicBezTo>
                  <a:pt x="180632" y="1447"/>
                  <a:pt x="179738" y="1935"/>
                  <a:pt x="178925" y="2504"/>
                </a:cubicBezTo>
                <a:cubicBezTo>
                  <a:pt x="178113" y="3073"/>
                  <a:pt x="177382" y="3723"/>
                  <a:pt x="176650" y="4373"/>
                </a:cubicBezTo>
                <a:cubicBezTo>
                  <a:pt x="176000" y="5023"/>
                  <a:pt x="175350" y="5835"/>
                  <a:pt x="174782" y="6648"/>
                </a:cubicBezTo>
                <a:cubicBezTo>
                  <a:pt x="174213" y="7461"/>
                  <a:pt x="173725" y="8354"/>
                  <a:pt x="173400" y="9248"/>
                </a:cubicBezTo>
                <a:cubicBezTo>
                  <a:pt x="172994" y="10142"/>
                  <a:pt x="172750" y="11117"/>
                  <a:pt x="172588" y="12092"/>
                </a:cubicBezTo>
                <a:cubicBezTo>
                  <a:pt x="172344" y="13067"/>
                  <a:pt x="172263" y="14042"/>
                  <a:pt x="172263" y="15098"/>
                </a:cubicBezTo>
                <a:cubicBezTo>
                  <a:pt x="172263" y="19080"/>
                  <a:pt x="173887" y="22980"/>
                  <a:pt x="176732" y="25905"/>
                </a:cubicBezTo>
                <a:cubicBezTo>
                  <a:pt x="179575" y="28668"/>
                  <a:pt x="183476" y="30374"/>
                  <a:pt x="187457" y="30374"/>
                </a:cubicBezTo>
                <a:cubicBezTo>
                  <a:pt x="188433" y="30374"/>
                  <a:pt x="189489" y="30294"/>
                  <a:pt x="190464" y="30050"/>
                </a:cubicBezTo>
                <a:close/>
                <a:moveTo>
                  <a:pt x="276432" y="30050"/>
                </a:moveTo>
                <a:cubicBezTo>
                  <a:pt x="277408" y="29887"/>
                  <a:pt x="278302" y="29562"/>
                  <a:pt x="279277" y="29237"/>
                </a:cubicBezTo>
                <a:cubicBezTo>
                  <a:pt x="280170" y="28831"/>
                  <a:pt x="281064" y="28343"/>
                  <a:pt x="281877" y="27856"/>
                </a:cubicBezTo>
                <a:cubicBezTo>
                  <a:pt x="282689" y="27287"/>
                  <a:pt x="283421" y="26637"/>
                  <a:pt x="284152" y="25987"/>
                </a:cubicBezTo>
                <a:cubicBezTo>
                  <a:pt x="286915" y="23143"/>
                  <a:pt x="288621" y="19242"/>
                  <a:pt x="288621" y="15180"/>
                </a:cubicBezTo>
                <a:cubicBezTo>
                  <a:pt x="288621" y="14123"/>
                  <a:pt x="288540" y="13148"/>
                  <a:pt x="288296" y="12173"/>
                </a:cubicBezTo>
                <a:cubicBezTo>
                  <a:pt x="288133" y="11198"/>
                  <a:pt x="287808" y="10223"/>
                  <a:pt x="287484" y="9329"/>
                </a:cubicBezTo>
                <a:cubicBezTo>
                  <a:pt x="287077" y="8436"/>
                  <a:pt x="286589" y="7542"/>
                  <a:pt x="286102" y="6729"/>
                </a:cubicBezTo>
                <a:cubicBezTo>
                  <a:pt x="285533" y="5917"/>
                  <a:pt x="284883" y="5104"/>
                  <a:pt x="284233" y="4454"/>
                </a:cubicBezTo>
                <a:cubicBezTo>
                  <a:pt x="280739" y="960"/>
                  <a:pt x="275457" y="-746"/>
                  <a:pt x="270501" y="310"/>
                </a:cubicBezTo>
                <a:cubicBezTo>
                  <a:pt x="269526" y="472"/>
                  <a:pt x="268551" y="798"/>
                  <a:pt x="267657" y="1123"/>
                </a:cubicBezTo>
                <a:cubicBezTo>
                  <a:pt x="266763" y="1447"/>
                  <a:pt x="265869" y="1935"/>
                  <a:pt x="265057" y="2504"/>
                </a:cubicBezTo>
                <a:cubicBezTo>
                  <a:pt x="264244" y="3073"/>
                  <a:pt x="263513" y="3723"/>
                  <a:pt x="262781" y="4373"/>
                </a:cubicBezTo>
                <a:cubicBezTo>
                  <a:pt x="262132" y="5023"/>
                  <a:pt x="261482" y="5835"/>
                  <a:pt x="260913" y="6648"/>
                </a:cubicBezTo>
                <a:cubicBezTo>
                  <a:pt x="260344" y="7461"/>
                  <a:pt x="259856" y="8354"/>
                  <a:pt x="259531" y="9248"/>
                </a:cubicBezTo>
                <a:cubicBezTo>
                  <a:pt x="259125" y="10142"/>
                  <a:pt x="258881" y="11117"/>
                  <a:pt x="258719" y="12092"/>
                </a:cubicBezTo>
                <a:cubicBezTo>
                  <a:pt x="258475" y="13067"/>
                  <a:pt x="258394" y="14042"/>
                  <a:pt x="258394" y="15098"/>
                </a:cubicBezTo>
                <a:cubicBezTo>
                  <a:pt x="258394" y="19080"/>
                  <a:pt x="260019" y="22980"/>
                  <a:pt x="262863" y="25905"/>
                </a:cubicBezTo>
                <a:cubicBezTo>
                  <a:pt x="265707" y="28668"/>
                  <a:pt x="269607" y="30374"/>
                  <a:pt x="273589" y="30374"/>
                </a:cubicBezTo>
                <a:cubicBezTo>
                  <a:pt x="274564" y="30374"/>
                  <a:pt x="275620" y="30294"/>
                  <a:pt x="276595" y="30050"/>
                </a:cubicBezTo>
                <a:close/>
                <a:moveTo>
                  <a:pt x="362564" y="30050"/>
                </a:moveTo>
                <a:cubicBezTo>
                  <a:pt x="363539" y="29887"/>
                  <a:pt x="364433" y="29562"/>
                  <a:pt x="365408" y="29237"/>
                </a:cubicBezTo>
                <a:cubicBezTo>
                  <a:pt x="366302" y="28831"/>
                  <a:pt x="367196" y="28343"/>
                  <a:pt x="368008" y="27856"/>
                </a:cubicBezTo>
                <a:cubicBezTo>
                  <a:pt x="368821" y="27287"/>
                  <a:pt x="369552" y="26637"/>
                  <a:pt x="370283" y="25987"/>
                </a:cubicBezTo>
                <a:cubicBezTo>
                  <a:pt x="373046" y="23143"/>
                  <a:pt x="374752" y="19242"/>
                  <a:pt x="374752" y="15180"/>
                </a:cubicBezTo>
                <a:cubicBezTo>
                  <a:pt x="374752" y="14123"/>
                  <a:pt x="374671" y="13148"/>
                  <a:pt x="374427" y="12173"/>
                </a:cubicBezTo>
                <a:cubicBezTo>
                  <a:pt x="374265" y="11198"/>
                  <a:pt x="373939" y="10223"/>
                  <a:pt x="373615" y="9329"/>
                </a:cubicBezTo>
                <a:cubicBezTo>
                  <a:pt x="373208" y="8436"/>
                  <a:pt x="372721" y="7542"/>
                  <a:pt x="372233" y="6729"/>
                </a:cubicBezTo>
                <a:cubicBezTo>
                  <a:pt x="371665" y="5917"/>
                  <a:pt x="371014" y="5104"/>
                  <a:pt x="370365" y="4454"/>
                </a:cubicBezTo>
                <a:cubicBezTo>
                  <a:pt x="366870" y="960"/>
                  <a:pt x="361589" y="-746"/>
                  <a:pt x="356632" y="310"/>
                </a:cubicBezTo>
                <a:cubicBezTo>
                  <a:pt x="355657" y="472"/>
                  <a:pt x="354682" y="798"/>
                  <a:pt x="353788" y="1123"/>
                </a:cubicBezTo>
                <a:cubicBezTo>
                  <a:pt x="352894" y="1447"/>
                  <a:pt x="352001" y="1935"/>
                  <a:pt x="351188" y="2504"/>
                </a:cubicBezTo>
                <a:cubicBezTo>
                  <a:pt x="350376" y="3073"/>
                  <a:pt x="349644" y="3723"/>
                  <a:pt x="348913" y="4373"/>
                </a:cubicBezTo>
                <a:cubicBezTo>
                  <a:pt x="348263" y="5023"/>
                  <a:pt x="347613" y="5835"/>
                  <a:pt x="347044" y="6648"/>
                </a:cubicBezTo>
                <a:cubicBezTo>
                  <a:pt x="346475" y="7461"/>
                  <a:pt x="345988" y="8354"/>
                  <a:pt x="345663" y="9248"/>
                </a:cubicBezTo>
                <a:cubicBezTo>
                  <a:pt x="345256" y="10142"/>
                  <a:pt x="345012" y="11117"/>
                  <a:pt x="344850" y="12092"/>
                </a:cubicBezTo>
                <a:cubicBezTo>
                  <a:pt x="344606" y="13067"/>
                  <a:pt x="344525" y="14042"/>
                  <a:pt x="344525" y="15098"/>
                </a:cubicBezTo>
                <a:cubicBezTo>
                  <a:pt x="344525" y="19080"/>
                  <a:pt x="346150" y="22980"/>
                  <a:pt x="348994" y="25905"/>
                </a:cubicBezTo>
                <a:cubicBezTo>
                  <a:pt x="351838" y="28668"/>
                  <a:pt x="355738" y="30374"/>
                  <a:pt x="359720" y="30374"/>
                </a:cubicBezTo>
                <a:cubicBezTo>
                  <a:pt x="360695" y="30374"/>
                  <a:pt x="361751" y="30294"/>
                  <a:pt x="362727" y="30050"/>
                </a:cubicBezTo>
                <a:close/>
                <a:moveTo>
                  <a:pt x="448695" y="30050"/>
                </a:moveTo>
                <a:cubicBezTo>
                  <a:pt x="449670" y="29887"/>
                  <a:pt x="450564" y="29562"/>
                  <a:pt x="451539" y="29237"/>
                </a:cubicBezTo>
                <a:cubicBezTo>
                  <a:pt x="452433" y="28831"/>
                  <a:pt x="453327" y="28343"/>
                  <a:pt x="454140" y="27856"/>
                </a:cubicBezTo>
                <a:cubicBezTo>
                  <a:pt x="454952" y="27287"/>
                  <a:pt x="455683" y="26637"/>
                  <a:pt x="456414" y="25987"/>
                </a:cubicBezTo>
                <a:cubicBezTo>
                  <a:pt x="459177" y="23143"/>
                  <a:pt x="460883" y="19242"/>
                  <a:pt x="460883" y="15180"/>
                </a:cubicBezTo>
                <a:cubicBezTo>
                  <a:pt x="460883" y="14123"/>
                  <a:pt x="460802" y="13148"/>
                  <a:pt x="460559" y="12173"/>
                </a:cubicBezTo>
                <a:cubicBezTo>
                  <a:pt x="460396" y="11198"/>
                  <a:pt x="460071" y="10223"/>
                  <a:pt x="459746" y="9329"/>
                </a:cubicBezTo>
                <a:cubicBezTo>
                  <a:pt x="459340" y="8436"/>
                  <a:pt x="458852" y="7542"/>
                  <a:pt x="458364" y="6729"/>
                </a:cubicBezTo>
                <a:cubicBezTo>
                  <a:pt x="457796" y="5917"/>
                  <a:pt x="457146" y="5104"/>
                  <a:pt x="456496" y="4454"/>
                </a:cubicBezTo>
                <a:cubicBezTo>
                  <a:pt x="453002" y="960"/>
                  <a:pt x="447720" y="-746"/>
                  <a:pt x="442763" y="310"/>
                </a:cubicBezTo>
                <a:cubicBezTo>
                  <a:pt x="441788" y="472"/>
                  <a:pt x="440813" y="798"/>
                  <a:pt x="439920" y="1123"/>
                </a:cubicBezTo>
                <a:cubicBezTo>
                  <a:pt x="439026" y="1447"/>
                  <a:pt x="438132" y="1935"/>
                  <a:pt x="437319" y="2504"/>
                </a:cubicBezTo>
                <a:cubicBezTo>
                  <a:pt x="436507" y="3073"/>
                  <a:pt x="435776" y="3723"/>
                  <a:pt x="435044" y="4373"/>
                </a:cubicBezTo>
                <a:cubicBezTo>
                  <a:pt x="434394" y="5023"/>
                  <a:pt x="433744" y="5835"/>
                  <a:pt x="433175" y="6648"/>
                </a:cubicBezTo>
                <a:cubicBezTo>
                  <a:pt x="432606" y="7461"/>
                  <a:pt x="432119" y="8354"/>
                  <a:pt x="431794" y="9248"/>
                </a:cubicBezTo>
                <a:cubicBezTo>
                  <a:pt x="431387" y="10142"/>
                  <a:pt x="431144" y="11117"/>
                  <a:pt x="430981" y="12092"/>
                </a:cubicBezTo>
                <a:cubicBezTo>
                  <a:pt x="430738" y="13067"/>
                  <a:pt x="430656" y="14042"/>
                  <a:pt x="430656" y="15098"/>
                </a:cubicBezTo>
                <a:cubicBezTo>
                  <a:pt x="430656" y="19080"/>
                  <a:pt x="432282" y="22980"/>
                  <a:pt x="435125" y="25905"/>
                </a:cubicBezTo>
                <a:cubicBezTo>
                  <a:pt x="437969" y="28668"/>
                  <a:pt x="441870" y="30374"/>
                  <a:pt x="445851" y="30374"/>
                </a:cubicBezTo>
                <a:cubicBezTo>
                  <a:pt x="446826" y="30374"/>
                  <a:pt x="447883" y="30294"/>
                  <a:pt x="448858" y="30050"/>
                </a:cubicBezTo>
                <a:close/>
                <a:moveTo>
                  <a:pt x="534827" y="30050"/>
                </a:moveTo>
                <a:cubicBezTo>
                  <a:pt x="535802" y="29887"/>
                  <a:pt x="536695" y="29562"/>
                  <a:pt x="537670" y="29237"/>
                </a:cubicBezTo>
                <a:cubicBezTo>
                  <a:pt x="538564" y="28831"/>
                  <a:pt x="539458" y="28343"/>
                  <a:pt x="540271" y="27856"/>
                </a:cubicBezTo>
                <a:cubicBezTo>
                  <a:pt x="541083" y="27287"/>
                  <a:pt x="541814" y="26637"/>
                  <a:pt x="542546" y="25987"/>
                </a:cubicBezTo>
                <a:cubicBezTo>
                  <a:pt x="545308" y="23143"/>
                  <a:pt x="547015" y="19242"/>
                  <a:pt x="547015" y="15180"/>
                </a:cubicBezTo>
                <a:cubicBezTo>
                  <a:pt x="547015" y="14123"/>
                  <a:pt x="546934" y="13148"/>
                  <a:pt x="546690" y="12173"/>
                </a:cubicBezTo>
                <a:cubicBezTo>
                  <a:pt x="546527" y="11198"/>
                  <a:pt x="546202" y="10223"/>
                  <a:pt x="545877" y="9329"/>
                </a:cubicBezTo>
                <a:cubicBezTo>
                  <a:pt x="545471" y="8436"/>
                  <a:pt x="544984" y="7542"/>
                  <a:pt x="544496" y="6729"/>
                </a:cubicBezTo>
                <a:cubicBezTo>
                  <a:pt x="543927" y="5917"/>
                  <a:pt x="543277" y="5104"/>
                  <a:pt x="542627" y="4454"/>
                </a:cubicBezTo>
                <a:cubicBezTo>
                  <a:pt x="539133" y="960"/>
                  <a:pt x="533852" y="-746"/>
                  <a:pt x="528895" y="310"/>
                </a:cubicBezTo>
                <a:cubicBezTo>
                  <a:pt x="527920" y="472"/>
                  <a:pt x="526945" y="798"/>
                  <a:pt x="526051" y="1123"/>
                </a:cubicBezTo>
                <a:cubicBezTo>
                  <a:pt x="525157" y="1447"/>
                  <a:pt x="524263" y="1935"/>
                  <a:pt x="523451" y="2504"/>
                </a:cubicBezTo>
                <a:cubicBezTo>
                  <a:pt x="522638" y="3073"/>
                  <a:pt x="521907" y="3723"/>
                  <a:pt x="521176" y="4373"/>
                </a:cubicBezTo>
                <a:cubicBezTo>
                  <a:pt x="520525" y="5023"/>
                  <a:pt x="519875" y="5835"/>
                  <a:pt x="519306" y="6648"/>
                </a:cubicBezTo>
                <a:cubicBezTo>
                  <a:pt x="518738" y="7461"/>
                  <a:pt x="518250" y="8354"/>
                  <a:pt x="517925" y="9248"/>
                </a:cubicBezTo>
                <a:cubicBezTo>
                  <a:pt x="517519" y="10142"/>
                  <a:pt x="517275" y="11117"/>
                  <a:pt x="517113" y="12092"/>
                </a:cubicBezTo>
                <a:cubicBezTo>
                  <a:pt x="516869" y="13067"/>
                  <a:pt x="516788" y="14042"/>
                  <a:pt x="516788" y="15098"/>
                </a:cubicBezTo>
                <a:cubicBezTo>
                  <a:pt x="516788" y="19080"/>
                  <a:pt x="518413" y="22980"/>
                  <a:pt x="521256" y="25905"/>
                </a:cubicBezTo>
                <a:cubicBezTo>
                  <a:pt x="524101" y="28668"/>
                  <a:pt x="528001" y="30374"/>
                  <a:pt x="531982" y="30374"/>
                </a:cubicBezTo>
                <a:cubicBezTo>
                  <a:pt x="532957" y="30374"/>
                  <a:pt x="534014" y="30294"/>
                  <a:pt x="534989" y="30050"/>
                </a:cubicBezTo>
                <a:close/>
                <a:moveTo>
                  <a:pt x="620958" y="30050"/>
                </a:moveTo>
                <a:cubicBezTo>
                  <a:pt x="621933" y="29887"/>
                  <a:pt x="622826" y="29562"/>
                  <a:pt x="623801" y="29237"/>
                </a:cubicBezTo>
                <a:cubicBezTo>
                  <a:pt x="624696" y="28831"/>
                  <a:pt x="625589" y="28343"/>
                  <a:pt x="626402" y="27856"/>
                </a:cubicBezTo>
                <a:cubicBezTo>
                  <a:pt x="627215" y="27287"/>
                  <a:pt x="627946" y="26637"/>
                  <a:pt x="628677" y="25987"/>
                </a:cubicBezTo>
                <a:cubicBezTo>
                  <a:pt x="631440" y="23143"/>
                  <a:pt x="633146" y="19242"/>
                  <a:pt x="633146" y="15180"/>
                </a:cubicBezTo>
                <a:cubicBezTo>
                  <a:pt x="633146" y="14123"/>
                  <a:pt x="633065" y="13148"/>
                  <a:pt x="632821" y="12173"/>
                </a:cubicBezTo>
                <a:cubicBezTo>
                  <a:pt x="632659" y="11198"/>
                  <a:pt x="632334" y="10223"/>
                  <a:pt x="632008" y="9329"/>
                </a:cubicBezTo>
                <a:cubicBezTo>
                  <a:pt x="631602" y="8436"/>
                  <a:pt x="631115" y="7542"/>
                  <a:pt x="630627" y="6729"/>
                </a:cubicBezTo>
                <a:cubicBezTo>
                  <a:pt x="630058" y="5917"/>
                  <a:pt x="629408" y="5104"/>
                  <a:pt x="628758" y="4454"/>
                </a:cubicBezTo>
                <a:cubicBezTo>
                  <a:pt x="625264" y="960"/>
                  <a:pt x="619983" y="-746"/>
                  <a:pt x="615026" y="310"/>
                </a:cubicBezTo>
                <a:cubicBezTo>
                  <a:pt x="614051" y="472"/>
                  <a:pt x="613076" y="798"/>
                  <a:pt x="612182" y="1123"/>
                </a:cubicBezTo>
                <a:cubicBezTo>
                  <a:pt x="611288" y="1447"/>
                  <a:pt x="610395" y="1935"/>
                  <a:pt x="609582" y="2504"/>
                </a:cubicBezTo>
                <a:cubicBezTo>
                  <a:pt x="608769" y="3073"/>
                  <a:pt x="608038" y="3723"/>
                  <a:pt x="607307" y="4373"/>
                </a:cubicBezTo>
                <a:cubicBezTo>
                  <a:pt x="606657" y="5023"/>
                  <a:pt x="606007" y="5835"/>
                  <a:pt x="605438" y="6648"/>
                </a:cubicBezTo>
                <a:cubicBezTo>
                  <a:pt x="604869" y="7461"/>
                  <a:pt x="604382" y="8354"/>
                  <a:pt x="604056" y="9248"/>
                </a:cubicBezTo>
                <a:cubicBezTo>
                  <a:pt x="603650" y="10142"/>
                  <a:pt x="603407" y="11117"/>
                  <a:pt x="603244" y="12092"/>
                </a:cubicBezTo>
                <a:cubicBezTo>
                  <a:pt x="603000" y="13067"/>
                  <a:pt x="602919" y="14042"/>
                  <a:pt x="602919" y="15098"/>
                </a:cubicBezTo>
                <a:cubicBezTo>
                  <a:pt x="602919" y="19080"/>
                  <a:pt x="604544" y="22980"/>
                  <a:pt x="607388" y="25905"/>
                </a:cubicBezTo>
                <a:cubicBezTo>
                  <a:pt x="610232" y="28668"/>
                  <a:pt x="614132" y="30374"/>
                  <a:pt x="618114" y="30374"/>
                </a:cubicBezTo>
                <a:cubicBezTo>
                  <a:pt x="619089" y="30374"/>
                  <a:pt x="620145" y="30294"/>
                  <a:pt x="621120" y="30050"/>
                </a:cubicBezTo>
                <a:close/>
                <a:moveTo>
                  <a:pt x="707089" y="30050"/>
                </a:moveTo>
                <a:cubicBezTo>
                  <a:pt x="708064" y="29887"/>
                  <a:pt x="708958" y="29562"/>
                  <a:pt x="709933" y="29237"/>
                </a:cubicBezTo>
                <a:cubicBezTo>
                  <a:pt x="710827" y="28831"/>
                  <a:pt x="711720" y="28343"/>
                  <a:pt x="712533" y="27856"/>
                </a:cubicBezTo>
                <a:cubicBezTo>
                  <a:pt x="713346" y="27287"/>
                  <a:pt x="714077" y="26637"/>
                  <a:pt x="714808" y="25987"/>
                </a:cubicBezTo>
                <a:cubicBezTo>
                  <a:pt x="717571" y="23143"/>
                  <a:pt x="719277" y="19242"/>
                  <a:pt x="719277" y="15180"/>
                </a:cubicBezTo>
                <a:cubicBezTo>
                  <a:pt x="719277" y="14123"/>
                  <a:pt x="719196" y="13148"/>
                  <a:pt x="718952" y="12173"/>
                </a:cubicBezTo>
                <a:cubicBezTo>
                  <a:pt x="718790" y="11198"/>
                  <a:pt x="718465" y="10223"/>
                  <a:pt x="718140" y="9329"/>
                </a:cubicBezTo>
                <a:cubicBezTo>
                  <a:pt x="717734" y="8436"/>
                  <a:pt x="717246" y="7542"/>
                  <a:pt x="716758" y="6729"/>
                </a:cubicBezTo>
                <a:cubicBezTo>
                  <a:pt x="716190" y="5917"/>
                  <a:pt x="715540" y="5104"/>
                  <a:pt x="714890" y="4454"/>
                </a:cubicBezTo>
                <a:cubicBezTo>
                  <a:pt x="711396" y="960"/>
                  <a:pt x="706114" y="-746"/>
                  <a:pt x="701157" y="310"/>
                </a:cubicBezTo>
                <a:cubicBezTo>
                  <a:pt x="700182" y="472"/>
                  <a:pt x="699207" y="798"/>
                  <a:pt x="698313" y="1123"/>
                </a:cubicBezTo>
                <a:cubicBezTo>
                  <a:pt x="697420" y="1447"/>
                  <a:pt x="696526" y="1935"/>
                  <a:pt x="695713" y="2504"/>
                </a:cubicBezTo>
                <a:cubicBezTo>
                  <a:pt x="694900" y="3073"/>
                  <a:pt x="694169" y="3723"/>
                  <a:pt x="693438" y="4373"/>
                </a:cubicBezTo>
                <a:cubicBezTo>
                  <a:pt x="692788" y="5023"/>
                  <a:pt x="692138" y="5835"/>
                  <a:pt x="691569" y="6648"/>
                </a:cubicBezTo>
                <a:cubicBezTo>
                  <a:pt x="691000" y="7461"/>
                  <a:pt x="690513" y="8354"/>
                  <a:pt x="690188" y="9248"/>
                </a:cubicBezTo>
                <a:cubicBezTo>
                  <a:pt x="689782" y="10142"/>
                  <a:pt x="689538" y="11117"/>
                  <a:pt x="689375" y="12092"/>
                </a:cubicBezTo>
                <a:cubicBezTo>
                  <a:pt x="689132" y="13067"/>
                  <a:pt x="689050" y="14042"/>
                  <a:pt x="689050" y="15098"/>
                </a:cubicBezTo>
                <a:cubicBezTo>
                  <a:pt x="689050" y="19080"/>
                  <a:pt x="690675" y="22980"/>
                  <a:pt x="693519" y="25905"/>
                </a:cubicBezTo>
                <a:cubicBezTo>
                  <a:pt x="696363" y="28668"/>
                  <a:pt x="700264" y="30374"/>
                  <a:pt x="704245" y="30374"/>
                </a:cubicBezTo>
                <a:cubicBezTo>
                  <a:pt x="705220" y="30374"/>
                  <a:pt x="706276" y="30294"/>
                  <a:pt x="707251" y="30050"/>
                </a:cubicBezTo>
                <a:close/>
                <a:moveTo>
                  <a:pt x="793220" y="30050"/>
                </a:moveTo>
                <a:cubicBezTo>
                  <a:pt x="794195" y="29887"/>
                  <a:pt x="795089" y="29562"/>
                  <a:pt x="796064" y="29237"/>
                </a:cubicBezTo>
                <a:cubicBezTo>
                  <a:pt x="796958" y="28831"/>
                  <a:pt x="797852" y="28343"/>
                  <a:pt x="798664" y="27856"/>
                </a:cubicBezTo>
                <a:cubicBezTo>
                  <a:pt x="799477" y="27287"/>
                  <a:pt x="800208" y="26637"/>
                  <a:pt x="800940" y="25987"/>
                </a:cubicBezTo>
                <a:cubicBezTo>
                  <a:pt x="803702" y="23143"/>
                  <a:pt x="805409" y="19242"/>
                  <a:pt x="805409" y="15180"/>
                </a:cubicBezTo>
                <a:cubicBezTo>
                  <a:pt x="805409" y="14123"/>
                  <a:pt x="805327" y="13148"/>
                  <a:pt x="805084" y="12173"/>
                </a:cubicBezTo>
                <a:cubicBezTo>
                  <a:pt x="804921" y="11198"/>
                  <a:pt x="804596" y="10223"/>
                  <a:pt x="804271" y="9329"/>
                </a:cubicBezTo>
                <a:cubicBezTo>
                  <a:pt x="803865" y="8436"/>
                  <a:pt x="803377" y="7542"/>
                  <a:pt x="802890" y="6729"/>
                </a:cubicBezTo>
                <a:cubicBezTo>
                  <a:pt x="802321" y="5917"/>
                  <a:pt x="801671" y="5104"/>
                  <a:pt x="801021" y="4454"/>
                </a:cubicBezTo>
                <a:cubicBezTo>
                  <a:pt x="797527" y="960"/>
                  <a:pt x="792245" y="-746"/>
                  <a:pt x="787289" y="310"/>
                </a:cubicBezTo>
                <a:cubicBezTo>
                  <a:pt x="786313" y="472"/>
                  <a:pt x="785338" y="798"/>
                  <a:pt x="784445" y="1123"/>
                </a:cubicBezTo>
                <a:cubicBezTo>
                  <a:pt x="783551" y="1447"/>
                  <a:pt x="782657" y="1935"/>
                  <a:pt x="781844" y="2504"/>
                </a:cubicBezTo>
                <a:cubicBezTo>
                  <a:pt x="781032" y="3073"/>
                  <a:pt x="780300" y="3723"/>
                  <a:pt x="779569" y="4373"/>
                </a:cubicBezTo>
                <a:cubicBezTo>
                  <a:pt x="778919" y="5023"/>
                  <a:pt x="778269" y="5835"/>
                  <a:pt x="777700" y="6648"/>
                </a:cubicBezTo>
                <a:cubicBezTo>
                  <a:pt x="777132" y="7461"/>
                  <a:pt x="776644" y="8354"/>
                  <a:pt x="776319" y="9248"/>
                </a:cubicBezTo>
                <a:cubicBezTo>
                  <a:pt x="775913" y="10142"/>
                  <a:pt x="775669" y="11117"/>
                  <a:pt x="775507" y="12092"/>
                </a:cubicBezTo>
                <a:cubicBezTo>
                  <a:pt x="775263" y="13067"/>
                  <a:pt x="775181" y="14042"/>
                  <a:pt x="775181" y="15098"/>
                </a:cubicBezTo>
                <a:cubicBezTo>
                  <a:pt x="775181" y="19080"/>
                  <a:pt x="776806" y="22980"/>
                  <a:pt x="779651" y="25905"/>
                </a:cubicBezTo>
                <a:cubicBezTo>
                  <a:pt x="782495" y="28668"/>
                  <a:pt x="786395" y="30374"/>
                  <a:pt x="790376" y="30374"/>
                </a:cubicBezTo>
                <a:cubicBezTo>
                  <a:pt x="791352" y="30374"/>
                  <a:pt x="792407" y="30294"/>
                  <a:pt x="793383" y="30050"/>
                </a:cubicBezTo>
                <a:close/>
                <a:moveTo>
                  <a:pt x="879351" y="30050"/>
                </a:moveTo>
                <a:cubicBezTo>
                  <a:pt x="880326" y="29887"/>
                  <a:pt x="881221" y="29562"/>
                  <a:pt x="882196" y="29237"/>
                </a:cubicBezTo>
                <a:cubicBezTo>
                  <a:pt x="883089" y="28831"/>
                  <a:pt x="883983" y="28343"/>
                  <a:pt x="884796" y="27856"/>
                </a:cubicBezTo>
                <a:cubicBezTo>
                  <a:pt x="885608" y="27287"/>
                  <a:pt x="886340" y="26637"/>
                  <a:pt x="887071" y="25987"/>
                </a:cubicBezTo>
                <a:cubicBezTo>
                  <a:pt x="889834" y="23143"/>
                  <a:pt x="891540" y="19242"/>
                  <a:pt x="891540" y="15180"/>
                </a:cubicBezTo>
                <a:cubicBezTo>
                  <a:pt x="891540" y="14123"/>
                  <a:pt x="891458" y="13148"/>
                  <a:pt x="891215" y="12173"/>
                </a:cubicBezTo>
                <a:cubicBezTo>
                  <a:pt x="891052" y="11198"/>
                  <a:pt x="890727" y="10223"/>
                  <a:pt x="890403" y="9329"/>
                </a:cubicBezTo>
                <a:cubicBezTo>
                  <a:pt x="889996" y="8436"/>
                  <a:pt x="889508" y="7542"/>
                  <a:pt x="889021" y="6729"/>
                </a:cubicBezTo>
                <a:cubicBezTo>
                  <a:pt x="888452" y="5917"/>
                  <a:pt x="887802" y="5104"/>
                  <a:pt x="887152" y="4454"/>
                </a:cubicBezTo>
                <a:cubicBezTo>
                  <a:pt x="883658" y="960"/>
                  <a:pt x="878376" y="-746"/>
                  <a:pt x="873420" y="310"/>
                </a:cubicBezTo>
                <a:cubicBezTo>
                  <a:pt x="872445" y="472"/>
                  <a:pt x="871470" y="798"/>
                  <a:pt x="870576" y="1123"/>
                </a:cubicBezTo>
                <a:cubicBezTo>
                  <a:pt x="869682" y="1447"/>
                  <a:pt x="868788" y="1935"/>
                  <a:pt x="867976" y="2504"/>
                </a:cubicBezTo>
                <a:cubicBezTo>
                  <a:pt x="867163" y="3073"/>
                  <a:pt x="866432" y="3723"/>
                  <a:pt x="865700" y="4373"/>
                </a:cubicBezTo>
                <a:cubicBezTo>
                  <a:pt x="865050" y="5023"/>
                  <a:pt x="864401" y="5835"/>
                  <a:pt x="863832" y="6648"/>
                </a:cubicBezTo>
                <a:cubicBezTo>
                  <a:pt x="863263" y="7461"/>
                  <a:pt x="862775" y="8354"/>
                  <a:pt x="862451" y="9248"/>
                </a:cubicBezTo>
                <a:cubicBezTo>
                  <a:pt x="862044" y="10142"/>
                  <a:pt x="861800" y="11117"/>
                  <a:pt x="861638" y="12092"/>
                </a:cubicBezTo>
                <a:cubicBezTo>
                  <a:pt x="861394" y="13067"/>
                  <a:pt x="861313" y="14042"/>
                  <a:pt x="861313" y="15098"/>
                </a:cubicBezTo>
                <a:cubicBezTo>
                  <a:pt x="861313" y="19080"/>
                  <a:pt x="862938" y="22980"/>
                  <a:pt x="865782" y="25905"/>
                </a:cubicBezTo>
                <a:cubicBezTo>
                  <a:pt x="868626" y="28668"/>
                  <a:pt x="872526" y="30374"/>
                  <a:pt x="876508" y="30374"/>
                </a:cubicBezTo>
                <a:cubicBezTo>
                  <a:pt x="877483" y="30374"/>
                  <a:pt x="878539" y="30294"/>
                  <a:pt x="879514" y="30050"/>
                </a:cubicBezTo>
                <a:close/>
                <a:moveTo>
                  <a:pt x="18201" y="116181"/>
                </a:moveTo>
                <a:cubicBezTo>
                  <a:pt x="19176" y="116019"/>
                  <a:pt x="20070" y="115693"/>
                  <a:pt x="21045" y="115368"/>
                </a:cubicBezTo>
                <a:cubicBezTo>
                  <a:pt x="21939" y="114962"/>
                  <a:pt x="22833" y="114475"/>
                  <a:pt x="23645" y="113987"/>
                </a:cubicBezTo>
                <a:cubicBezTo>
                  <a:pt x="24458" y="113418"/>
                  <a:pt x="25189" y="112768"/>
                  <a:pt x="25921" y="112118"/>
                </a:cubicBezTo>
                <a:cubicBezTo>
                  <a:pt x="28683" y="109274"/>
                  <a:pt x="30390" y="105374"/>
                  <a:pt x="30390" y="101311"/>
                </a:cubicBezTo>
                <a:cubicBezTo>
                  <a:pt x="30390" y="100255"/>
                  <a:pt x="30308" y="99280"/>
                  <a:pt x="30065" y="98305"/>
                </a:cubicBezTo>
                <a:cubicBezTo>
                  <a:pt x="29902" y="97330"/>
                  <a:pt x="29577" y="96354"/>
                  <a:pt x="29252" y="95461"/>
                </a:cubicBezTo>
                <a:cubicBezTo>
                  <a:pt x="28846" y="94567"/>
                  <a:pt x="28358" y="93673"/>
                  <a:pt x="27871" y="92860"/>
                </a:cubicBezTo>
                <a:cubicBezTo>
                  <a:pt x="27383" y="92048"/>
                  <a:pt x="26652" y="91236"/>
                  <a:pt x="26002" y="90585"/>
                </a:cubicBezTo>
                <a:cubicBezTo>
                  <a:pt x="22508" y="87091"/>
                  <a:pt x="17226" y="85385"/>
                  <a:pt x="12270" y="86441"/>
                </a:cubicBezTo>
                <a:cubicBezTo>
                  <a:pt x="11295" y="86604"/>
                  <a:pt x="10319" y="86929"/>
                  <a:pt x="9425" y="87254"/>
                </a:cubicBezTo>
                <a:cubicBezTo>
                  <a:pt x="8532" y="87579"/>
                  <a:pt x="7638" y="88066"/>
                  <a:pt x="6825" y="88635"/>
                </a:cubicBezTo>
                <a:cubicBezTo>
                  <a:pt x="6013" y="89204"/>
                  <a:pt x="5281" y="89854"/>
                  <a:pt x="4550" y="90504"/>
                </a:cubicBezTo>
                <a:cubicBezTo>
                  <a:pt x="3900" y="91154"/>
                  <a:pt x="3250" y="91967"/>
                  <a:pt x="2682" y="92779"/>
                </a:cubicBezTo>
                <a:cubicBezTo>
                  <a:pt x="2113" y="93592"/>
                  <a:pt x="1625" y="94485"/>
                  <a:pt x="1300" y="95379"/>
                </a:cubicBezTo>
                <a:cubicBezTo>
                  <a:pt x="894" y="96273"/>
                  <a:pt x="650" y="97248"/>
                  <a:pt x="488" y="98223"/>
                </a:cubicBezTo>
                <a:cubicBezTo>
                  <a:pt x="244" y="99198"/>
                  <a:pt x="162" y="100174"/>
                  <a:pt x="162" y="101230"/>
                </a:cubicBezTo>
                <a:cubicBezTo>
                  <a:pt x="162" y="105211"/>
                  <a:pt x="1787" y="109111"/>
                  <a:pt x="4632" y="112037"/>
                </a:cubicBezTo>
                <a:cubicBezTo>
                  <a:pt x="7475" y="114799"/>
                  <a:pt x="11376" y="116506"/>
                  <a:pt x="15357" y="116506"/>
                </a:cubicBezTo>
                <a:cubicBezTo>
                  <a:pt x="16333" y="116506"/>
                  <a:pt x="17389" y="116425"/>
                  <a:pt x="18364" y="116181"/>
                </a:cubicBezTo>
                <a:close/>
                <a:moveTo>
                  <a:pt x="104332" y="116181"/>
                </a:moveTo>
                <a:cubicBezTo>
                  <a:pt x="105307" y="116019"/>
                  <a:pt x="106202" y="115693"/>
                  <a:pt x="107177" y="115368"/>
                </a:cubicBezTo>
                <a:cubicBezTo>
                  <a:pt x="108070" y="114962"/>
                  <a:pt x="108964" y="114475"/>
                  <a:pt x="109777" y="113987"/>
                </a:cubicBezTo>
                <a:cubicBezTo>
                  <a:pt x="110589" y="113418"/>
                  <a:pt x="111321" y="112768"/>
                  <a:pt x="112052" y="112118"/>
                </a:cubicBezTo>
                <a:cubicBezTo>
                  <a:pt x="114815" y="109274"/>
                  <a:pt x="116521" y="105374"/>
                  <a:pt x="116521" y="101311"/>
                </a:cubicBezTo>
                <a:cubicBezTo>
                  <a:pt x="116521" y="100255"/>
                  <a:pt x="116440" y="99280"/>
                  <a:pt x="116196" y="98305"/>
                </a:cubicBezTo>
                <a:cubicBezTo>
                  <a:pt x="116033" y="97330"/>
                  <a:pt x="115708" y="96354"/>
                  <a:pt x="115384" y="95461"/>
                </a:cubicBezTo>
                <a:cubicBezTo>
                  <a:pt x="114977" y="94567"/>
                  <a:pt x="114489" y="93673"/>
                  <a:pt x="114002" y="92860"/>
                </a:cubicBezTo>
                <a:cubicBezTo>
                  <a:pt x="113433" y="92048"/>
                  <a:pt x="112783" y="91236"/>
                  <a:pt x="112133" y="90585"/>
                </a:cubicBezTo>
                <a:cubicBezTo>
                  <a:pt x="108639" y="87091"/>
                  <a:pt x="103357" y="85385"/>
                  <a:pt x="98401" y="86441"/>
                </a:cubicBezTo>
                <a:cubicBezTo>
                  <a:pt x="97426" y="86604"/>
                  <a:pt x="96451" y="86929"/>
                  <a:pt x="95557" y="87254"/>
                </a:cubicBezTo>
                <a:cubicBezTo>
                  <a:pt x="94663" y="87579"/>
                  <a:pt x="93769" y="88066"/>
                  <a:pt x="92957" y="88635"/>
                </a:cubicBezTo>
                <a:cubicBezTo>
                  <a:pt x="92144" y="89204"/>
                  <a:pt x="91413" y="89854"/>
                  <a:pt x="90681" y="90504"/>
                </a:cubicBezTo>
                <a:cubicBezTo>
                  <a:pt x="90032" y="91154"/>
                  <a:pt x="89382" y="91967"/>
                  <a:pt x="88813" y="92779"/>
                </a:cubicBezTo>
                <a:cubicBezTo>
                  <a:pt x="88244" y="93592"/>
                  <a:pt x="87756" y="94485"/>
                  <a:pt x="87431" y="95379"/>
                </a:cubicBezTo>
                <a:cubicBezTo>
                  <a:pt x="87025" y="96273"/>
                  <a:pt x="86781" y="97248"/>
                  <a:pt x="86619" y="98223"/>
                </a:cubicBezTo>
                <a:cubicBezTo>
                  <a:pt x="86375" y="99198"/>
                  <a:pt x="86294" y="100174"/>
                  <a:pt x="86294" y="101230"/>
                </a:cubicBezTo>
                <a:cubicBezTo>
                  <a:pt x="86294" y="105211"/>
                  <a:pt x="87919" y="109111"/>
                  <a:pt x="90763" y="112037"/>
                </a:cubicBezTo>
                <a:cubicBezTo>
                  <a:pt x="93606" y="114799"/>
                  <a:pt x="97507" y="116506"/>
                  <a:pt x="101489" y="116506"/>
                </a:cubicBezTo>
                <a:cubicBezTo>
                  <a:pt x="102464" y="116506"/>
                  <a:pt x="103520" y="116425"/>
                  <a:pt x="104495" y="116181"/>
                </a:cubicBezTo>
                <a:close/>
                <a:moveTo>
                  <a:pt x="190464" y="116181"/>
                </a:moveTo>
                <a:cubicBezTo>
                  <a:pt x="191439" y="116019"/>
                  <a:pt x="192333" y="115693"/>
                  <a:pt x="193308" y="115368"/>
                </a:cubicBezTo>
                <a:cubicBezTo>
                  <a:pt x="194201" y="114962"/>
                  <a:pt x="195096" y="114475"/>
                  <a:pt x="195908" y="113987"/>
                </a:cubicBezTo>
                <a:cubicBezTo>
                  <a:pt x="196720" y="113418"/>
                  <a:pt x="197452" y="112768"/>
                  <a:pt x="198183" y="112118"/>
                </a:cubicBezTo>
                <a:cubicBezTo>
                  <a:pt x="200946" y="109274"/>
                  <a:pt x="202652" y="105374"/>
                  <a:pt x="202652" y="101311"/>
                </a:cubicBezTo>
                <a:cubicBezTo>
                  <a:pt x="202652" y="100255"/>
                  <a:pt x="202571" y="99280"/>
                  <a:pt x="202327" y="98305"/>
                </a:cubicBezTo>
                <a:cubicBezTo>
                  <a:pt x="202165" y="97330"/>
                  <a:pt x="201839" y="96354"/>
                  <a:pt x="201515" y="95461"/>
                </a:cubicBezTo>
                <a:cubicBezTo>
                  <a:pt x="201108" y="94567"/>
                  <a:pt x="200621" y="93673"/>
                  <a:pt x="200133" y="92860"/>
                </a:cubicBezTo>
                <a:cubicBezTo>
                  <a:pt x="199565" y="92048"/>
                  <a:pt x="198914" y="91236"/>
                  <a:pt x="198264" y="90585"/>
                </a:cubicBezTo>
                <a:cubicBezTo>
                  <a:pt x="194770" y="87091"/>
                  <a:pt x="189489" y="85385"/>
                  <a:pt x="184532" y="86441"/>
                </a:cubicBezTo>
                <a:cubicBezTo>
                  <a:pt x="183557" y="86604"/>
                  <a:pt x="182582" y="86929"/>
                  <a:pt x="181688" y="87254"/>
                </a:cubicBezTo>
                <a:cubicBezTo>
                  <a:pt x="180794" y="87579"/>
                  <a:pt x="179901" y="88066"/>
                  <a:pt x="179088" y="88635"/>
                </a:cubicBezTo>
                <a:cubicBezTo>
                  <a:pt x="178276" y="89204"/>
                  <a:pt x="177544" y="89854"/>
                  <a:pt x="176813" y="90504"/>
                </a:cubicBezTo>
                <a:cubicBezTo>
                  <a:pt x="176163" y="91154"/>
                  <a:pt x="175513" y="91967"/>
                  <a:pt x="174944" y="92779"/>
                </a:cubicBezTo>
                <a:cubicBezTo>
                  <a:pt x="174375" y="93592"/>
                  <a:pt x="173887" y="94485"/>
                  <a:pt x="173563" y="95379"/>
                </a:cubicBezTo>
                <a:cubicBezTo>
                  <a:pt x="173156" y="96273"/>
                  <a:pt x="172912" y="97248"/>
                  <a:pt x="172750" y="98223"/>
                </a:cubicBezTo>
                <a:cubicBezTo>
                  <a:pt x="172506" y="99198"/>
                  <a:pt x="172425" y="100174"/>
                  <a:pt x="172425" y="101230"/>
                </a:cubicBezTo>
                <a:cubicBezTo>
                  <a:pt x="172425" y="105211"/>
                  <a:pt x="174050" y="109111"/>
                  <a:pt x="176894" y="112037"/>
                </a:cubicBezTo>
                <a:cubicBezTo>
                  <a:pt x="179738" y="114799"/>
                  <a:pt x="183638" y="116506"/>
                  <a:pt x="187620" y="116506"/>
                </a:cubicBezTo>
                <a:cubicBezTo>
                  <a:pt x="188595" y="116506"/>
                  <a:pt x="189651" y="116425"/>
                  <a:pt x="190626" y="116181"/>
                </a:cubicBezTo>
                <a:close/>
                <a:moveTo>
                  <a:pt x="276595" y="116181"/>
                </a:moveTo>
                <a:cubicBezTo>
                  <a:pt x="277570" y="116019"/>
                  <a:pt x="278464" y="115693"/>
                  <a:pt x="279439" y="115368"/>
                </a:cubicBezTo>
                <a:cubicBezTo>
                  <a:pt x="280333" y="114962"/>
                  <a:pt x="281227" y="114475"/>
                  <a:pt x="282039" y="113987"/>
                </a:cubicBezTo>
                <a:cubicBezTo>
                  <a:pt x="282852" y="113418"/>
                  <a:pt x="283583" y="112768"/>
                  <a:pt x="284314" y="112118"/>
                </a:cubicBezTo>
                <a:cubicBezTo>
                  <a:pt x="287077" y="109274"/>
                  <a:pt x="288783" y="105374"/>
                  <a:pt x="288783" y="101311"/>
                </a:cubicBezTo>
                <a:cubicBezTo>
                  <a:pt x="288783" y="100255"/>
                  <a:pt x="288702" y="99280"/>
                  <a:pt x="288459" y="98305"/>
                </a:cubicBezTo>
                <a:cubicBezTo>
                  <a:pt x="288296" y="97330"/>
                  <a:pt x="287971" y="96354"/>
                  <a:pt x="287646" y="95461"/>
                </a:cubicBezTo>
                <a:cubicBezTo>
                  <a:pt x="287240" y="94567"/>
                  <a:pt x="286752" y="93673"/>
                  <a:pt x="286264" y="92860"/>
                </a:cubicBezTo>
                <a:cubicBezTo>
                  <a:pt x="285696" y="92048"/>
                  <a:pt x="285046" y="91236"/>
                  <a:pt x="284396" y="90585"/>
                </a:cubicBezTo>
                <a:cubicBezTo>
                  <a:pt x="280902" y="87091"/>
                  <a:pt x="275620" y="85385"/>
                  <a:pt x="270663" y="86441"/>
                </a:cubicBezTo>
                <a:cubicBezTo>
                  <a:pt x="269688" y="86604"/>
                  <a:pt x="268713" y="86929"/>
                  <a:pt x="267819" y="87254"/>
                </a:cubicBezTo>
                <a:cubicBezTo>
                  <a:pt x="266926" y="87579"/>
                  <a:pt x="266032" y="88066"/>
                  <a:pt x="265219" y="88635"/>
                </a:cubicBezTo>
                <a:cubicBezTo>
                  <a:pt x="264407" y="89204"/>
                  <a:pt x="263676" y="89854"/>
                  <a:pt x="262944" y="90504"/>
                </a:cubicBezTo>
                <a:cubicBezTo>
                  <a:pt x="262294" y="91154"/>
                  <a:pt x="261644" y="91967"/>
                  <a:pt x="261075" y="92779"/>
                </a:cubicBezTo>
                <a:cubicBezTo>
                  <a:pt x="260506" y="93592"/>
                  <a:pt x="260019" y="94485"/>
                  <a:pt x="259694" y="95379"/>
                </a:cubicBezTo>
                <a:cubicBezTo>
                  <a:pt x="259287" y="96273"/>
                  <a:pt x="259044" y="97248"/>
                  <a:pt x="258881" y="98223"/>
                </a:cubicBezTo>
                <a:cubicBezTo>
                  <a:pt x="258638" y="99198"/>
                  <a:pt x="258556" y="100174"/>
                  <a:pt x="258556" y="101230"/>
                </a:cubicBezTo>
                <a:cubicBezTo>
                  <a:pt x="258556" y="105211"/>
                  <a:pt x="260181" y="109111"/>
                  <a:pt x="263025" y="112037"/>
                </a:cubicBezTo>
                <a:cubicBezTo>
                  <a:pt x="265869" y="114799"/>
                  <a:pt x="269770" y="116506"/>
                  <a:pt x="273751" y="116506"/>
                </a:cubicBezTo>
                <a:cubicBezTo>
                  <a:pt x="274726" y="116506"/>
                  <a:pt x="275783" y="116425"/>
                  <a:pt x="276758" y="116181"/>
                </a:cubicBezTo>
                <a:close/>
                <a:moveTo>
                  <a:pt x="362727" y="116181"/>
                </a:moveTo>
                <a:cubicBezTo>
                  <a:pt x="363702" y="116019"/>
                  <a:pt x="364595" y="115693"/>
                  <a:pt x="365570" y="115368"/>
                </a:cubicBezTo>
                <a:cubicBezTo>
                  <a:pt x="366464" y="114962"/>
                  <a:pt x="367358" y="114475"/>
                  <a:pt x="368171" y="113987"/>
                </a:cubicBezTo>
                <a:cubicBezTo>
                  <a:pt x="368983" y="113418"/>
                  <a:pt x="369714" y="112768"/>
                  <a:pt x="370446" y="112118"/>
                </a:cubicBezTo>
                <a:cubicBezTo>
                  <a:pt x="373208" y="109274"/>
                  <a:pt x="374915" y="105374"/>
                  <a:pt x="374915" y="101311"/>
                </a:cubicBezTo>
                <a:cubicBezTo>
                  <a:pt x="374915" y="100255"/>
                  <a:pt x="374834" y="99280"/>
                  <a:pt x="374590" y="98305"/>
                </a:cubicBezTo>
                <a:cubicBezTo>
                  <a:pt x="374427" y="97330"/>
                  <a:pt x="374102" y="96354"/>
                  <a:pt x="373777" y="95461"/>
                </a:cubicBezTo>
                <a:cubicBezTo>
                  <a:pt x="373371" y="94567"/>
                  <a:pt x="372884" y="93673"/>
                  <a:pt x="372396" y="92860"/>
                </a:cubicBezTo>
                <a:cubicBezTo>
                  <a:pt x="371827" y="92048"/>
                  <a:pt x="371177" y="91236"/>
                  <a:pt x="370527" y="90585"/>
                </a:cubicBezTo>
                <a:cubicBezTo>
                  <a:pt x="367033" y="87091"/>
                  <a:pt x="361751" y="85385"/>
                  <a:pt x="356795" y="86441"/>
                </a:cubicBezTo>
                <a:cubicBezTo>
                  <a:pt x="355820" y="86604"/>
                  <a:pt x="354845" y="86929"/>
                  <a:pt x="353951" y="87254"/>
                </a:cubicBezTo>
                <a:cubicBezTo>
                  <a:pt x="353057" y="87579"/>
                  <a:pt x="352163" y="88066"/>
                  <a:pt x="351351" y="88635"/>
                </a:cubicBezTo>
                <a:cubicBezTo>
                  <a:pt x="350538" y="89204"/>
                  <a:pt x="349807" y="89854"/>
                  <a:pt x="349075" y="90504"/>
                </a:cubicBezTo>
                <a:cubicBezTo>
                  <a:pt x="348425" y="91154"/>
                  <a:pt x="347775" y="91967"/>
                  <a:pt x="347206" y="92779"/>
                </a:cubicBezTo>
                <a:cubicBezTo>
                  <a:pt x="346638" y="93592"/>
                  <a:pt x="346150" y="94485"/>
                  <a:pt x="345825" y="95379"/>
                </a:cubicBezTo>
                <a:cubicBezTo>
                  <a:pt x="345419" y="96273"/>
                  <a:pt x="345175" y="97248"/>
                  <a:pt x="345012" y="98223"/>
                </a:cubicBezTo>
                <a:cubicBezTo>
                  <a:pt x="344769" y="99198"/>
                  <a:pt x="344688" y="100174"/>
                  <a:pt x="344688" y="101230"/>
                </a:cubicBezTo>
                <a:cubicBezTo>
                  <a:pt x="344688" y="105211"/>
                  <a:pt x="346313" y="109111"/>
                  <a:pt x="349156" y="112037"/>
                </a:cubicBezTo>
                <a:cubicBezTo>
                  <a:pt x="352001" y="114799"/>
                  <a:pt x="355901" y="116506"/>
                  <a:pt x="359882" y="116506"/>
                </a:cubicBezTo>
                <a:cubicBezTo>
                  <a:pt x="360857" y="116506"/>
                  <a:pt x="361914" y="116425"/>
                  <a:pt x="362889" y="116181"/>
                </a:cubicBezTo>
                <a:close/>
                <a:moveTo>
                  <a:pt x="448858" y="116181"/>
                </a:moveTo>
                <a:cubicBezTo>
                  <a:pt x="449833" y="116019"/>
                  <a:pt x="450726" y="115693"/>
                  <a:pt x="451701" y="115368"/>
                </a:cubicBezTo>
                <a:cubicBezTo>
                  <a:pt x="452596" y="114962"/>
                  <a:pt x="453489" y="114475"/>
                  <a:pt x="454302" y="113987"/>
                </a:cubicBezTo>
                <a:cubicBezTo>
                  <a:pt x="455115" y="113418"/>
                  <a:pt x="455846" y="112768"/>
                  <a:pt x="456577" y="112118"/>
                </a:cubicBezTo>
                <a:cubicBezTo>
                  <a:pt x="459340" y="109274"/>
                  <a:pt x="461046" y="105374"/>
                  <a:pt x="461046" y="101311"/>
                </a:cubicBezTo>
                <a:cubicBezTo>
                  <a:pt x="461046" y="100255"/>
                  <a:pt x="460965" y="99280"/>
                  <a:pt x="460721" y="98305"/>
                </a:cubicBezTo>
                <a:cubicBezTo>
                  <a:pt x="460559" y="97330"/>
                  <a:pt x="460234" y="96354"/>
                  <a:pt x="459908" y="95461"/>
                </a:cubicBezTo>
                <a:cubicBezTo>
                  <a:pt x="459502" y="94567"/>
                  <a:pt x="459015" y="93673"/>
                  <a:pt x="458527" y="92860"/>
                </a:cubicBezTo>
                <a:cubicBezTo>
                  <a:pt x="457958" y="92048"/>
                  <a:pt x="457308" y="91236"/>
                  <a:pt x="456658" y="90585"/>
                </a:cubicBezTo>
                <a:cubicBezTo>
                  <a:pt x="453164" y="87091"/>
                  <a:pt x="447883" y="85385"/>
                  <a:pt x="442926" y="86441"/>
                </a:cubicBezTo>
                <a:cubicBezTo>
                  <a:pt x="441951" y="86604"/>
                  <a:pt x="440976" y="86929"/>
                  <a:pt x="440082" y="87254"/>
                </a:cubicBezTo>
                <a:cubicBezTo>
                  <a:pt x="439188" y="87579"/>
                  <a:pt x="438295" y="88066"/>
                  <a:pt x="437482" y="88635"/>
                </a:cubicBezTo>
                <a:cubicBezTo>
                  <a:pt x="436669" y="89204"/>
                  <a:pt x="435938" y="89854"/>
                  <a:pt x="435207" y="90504"/>
                </a:cubicBezTo>
                <a:cubicBezTo>
                  <a:pt x="434557" y="91154"/>
                  <a:pt x="433906" y="91967"/>
                  <a:pt x="433338" y="92779"/>
                </a:cubicBezTo>
                <a:cubicBezTo>
                  <a:pt x="432769" y="93592"/>
                  <a:pt x="432282" y="94485"/>
                  <a:pt x="431956" y="95379"/>
                </a:cubicBezTo>
                <a:cubicBezTo>
                  <a:pt x="431550" y="96273"/>
                  <a:pt x="431307" y="97248"/>
                  <a:pt x="431144" y="98223"/>
                </a:cubicBezTo>
                <a:cubicBezTo>
                  <a:pt x="430900" y="99198"/>
                  <a:pt x="430819" y="100174"/>
                  <a:pt x="430819" y="101230"/>
                </a:cubicBezTo>
                <a:cubicBezTo>
                  <a:pt x="430819" y="105211"/>
                  <a:pt x="432444" y="109111"/>
                  <a:pt x="435288" y="112037"/>
                </a:cubicBezTo>
                <a:cubicBezTo>
                  <a:pt x="438132" y="114799"/>
                  <a:pt x="442032" y="116506"/>
                  <a:pt x="446014" y="116506"/>
                </a:cubicBezTo>
                <a:cubicBezTo>
                  <a:pt x="446989" y="116506"/>
                  <a:pt x="448045" y="116425"/>
                  <a:pt x="449020" y="116181"/>
                </a:cubicBezTo>
                <a:close/>
                <a:moveTo>
                  <a:pt x="534989" y="116181"/>
                </a:moveTo>
                <a:cubicBezTo>
                  <a:pt x="535964" y="116019"/>
                  <a:pt x="536858" y="115693"/>
                  <a:pt x="537833" y="115368"/>
                </a:cubicBezTo>
                <a:cubicBezTo>
                  <a:pt x="538727" y="114962"/>
                  <a:pt x="539620" y="114475"/>
                  <a:pt x="540433" y="113987"/>
                </a:cubicBezTo>
                <a:cubicBezTo>
                  <a:pt x="541246" y="113418"/>
                  <a:pt x="541977" y="112768"/>
                  <a:pt x="542708" y="112118"/>
                </a:cubicBezTo>
                <a:cubicBezTo>
                  <a:pt x="545471" y="109274"/>
                  <a:pt x="547177" y="105374"/>
                  <a:pt x="547177" y="101311"/>
                </a:cubicBezTo>
                <a:cubicBezTo>
                  <a:pt x="547177" y="100255"/>
                  <a:pt x="547096" y="99280"/>
                  <a:pt x="546852" y="98305"/>
                </a:cubicBezTo>
                <a:cubicBezTo>
                  <a:pt x="546690" y="97330"/>
                  <a:pt x="546365" y="96354"/>
                  <a:pt x="546040" y="95461"/>
                </a:cubicBezTo>
                <a:cubicBezTo>
                  <a:pt x="545633" y="94567"/>
                  <a:pt x="545146" y="93673"/>
                  <a:pt x="544658" y="92860"/>
                </a:cubicBezTo>
                <a:cubicBezTo>
                  <a:pt x="544089" y="92048"/>
                  <a:pt x="543440" y="91236"/>
                  <a:pt x="542790" y="90585"/>
                </a:cubicBezTo>
                <a:cubicBezTo>
                  <a:pt x="539296" y="87091"/>
                  <a:pt x="534014" y="85385"/>
                  <a:pt x="529057" y="86441"/>
                </a:cubicBezTo>
                <a:cubicBezTo>
                  <a:pt x="528082" y="86604"/>
                  <a:pt x="527107" y="86929"/>
                  <a:pt x="526213" y="87254"/>
                </a:cubicBezTo>
                <a:cubicBezTo>
                  <a:pt x="525319" y="87579"/>
                  <a:pt x="524426" y="88066"/>
                  <a:pt x="523613" y="88635"/>
                </a:cubicBezTo>
                <a:cubicBezTo>
                  <a:pt x="522800" y="89204"/>
                  <a:pt x="522069" y="89854"/>
                  <a:pt x="521338" y="90504"/>
                </a:cubicBezTo>
                <a:cubicBezTo>
                  <a:pt x="520688" y="91154"/>
                  <a:pt x="520038" y="91967"/>
                  <a:pt x="519469" y="92779"/>
                </a:cubicBezTo>
                <a:cubicBezTo>
                  <a:pt x="518900" y="93592"/>
                  <a:pt x="518413" y="94485"/>
                  <a:pt x="518088" y="95379"/>
                </a:cubicBezTo>
                <a:cubicBezTo>
                  <a:pt x="517681" y="96273"/>
                  <a:pt x="517438" y="97248"/>
                  <a:pt x="517275" y="98223"/>
                </a:cubicBezTo>
                <a:cubicBezTo>
                  <a:pt x="517032" y="99198"/>
                  <a:pt x="516950" y="100174"/>
                  <a:pt x="516950" y="101230"/>
                </a:cubicBezTo>
                <a:cubicBezTo>
                  <a:pt x="516950" y="105211"/>
                  <a:pt x="518575" y="109111"/>
                  <a:pt x="521419" y="112037"/>
                </a:cubicBezTo>
                <a:cubicBezTo>
                  <a:pt x="524263" y="114799"/>
                  <a:pt x="528164" y="116506"/>
                  <a:pt x="532145" y="116506"/>
                </a:cubicBezTo>
                <a:cubicBezTo>
                  <a:pt x="533120" y="116506"/>
                  <a:pt x="534176" y="116425"/>
                  <a:pt x="535151" y="116181"/>
                </a:cubicBezTo>
                <a:close/>
                <a:moveTo>
                  <a:pt x="621120" y="116181"/>
                </a:moveTo>
                <a:cubicBezTo>
                  <a:pt x="622095" y="116019"/>
                  <a:pt x="622989" y="115693"/>
                  <a:pt x="623964" y="115368"/>
                </a:cubicBezTo>
                <a:cubicBezTo>
                  <a:pt x="624858" y="114962"/>
                  <a:pt x="625752" y="114475"/>
                  <a:pt x="626564" y="113987"/>
                </a:cubicBezTo>
                <a:cubicBezTo>
                  <a:pt x="627377" y="113418"/>
                  <a:pt x="628108" y="112768"/>
                  <a:pt x="628840" y="112118"/>
                </a:cubicBezTo>
                <a:cubicBezTo>
                  <a:pt x="631602" y="109274"/>
                  <a:pt x="633309" y="105374"/>
                  <a:pt x="633309" y="101311"/>
                </a:cubicBezTo>
                <a:cubicBezTo>
                  <a:pt x="633309" y="100255"/>
                  <a:pt x="633227" y="99280"/>
                  <a:pt x="632983" y="98305"/>
                </a:cubicBezTo>
                <a:cubicBezTo>
                  <a:pt x="632821" y="97330"/>
                  <a:pt x="632496" y="96354"/>
                  <a:pt x="632171" y="95461"/>
                </a:cubicBezTo>
                <a:cubicBezTo>
                  <a:pt x="631765" y="94567"/>
                  <a:pt x="631277" y="93673"/>
                  <a:pt x="630790" y="92860"/>
                </a:cubicBezTo>
                <a:cubicBezTo>
                  <a:pt x="630221" y="92048"/>
                  <a:pt x="629571" y="91236"/>
                  <a:pt x="628921" y="90585"/>
                </a:cubicBezTo>
                <a:cubicBezTo>
                  <a:pt x="625427" y="87091"/>
                  <a:pt x="620145" y="85385"/>
                  <a:pt x="615188" y="86441"/>
                </a:cubicBezTo>
                <a:cubicBezTo>
                  <a:pt x="614213" y="86604"/>
                  <a:pt x="613238" y="86929"/>
                  <a:pt x="612345" y="87254"/>
                </a:cubicBezTo>
                <a:cubicBezTo>
                  <a:pt x="611451" y="87579"/>
                  <a:pt x="610557" y="88066"/>
                  <a:pt x="609744" y="88635"/>
                </a:cubicBezTo>
                <a:cubicBezTo>
                  <a:pt x="608932" y="89204"/>
                  <a:pt x="608200" y="89854"/>
                  <a:pt x="607469" y="90504"/>
                </a:cubicBezTo>
                <a:cubicBezTo>
                  <a:pt x="606819" y="91154"/>
                  <a:pt x="606169" y="91967"/>
                  <a:pt x="605600" y="92779"/>
                </a:cubicBezTo>
                <a:cubicBezTo>
                  <a:pt x="605031" y="93592"/>
                  <a:pt x="604544" y="94485"/>
                  <a:pt x="604219" y="95379"/>
                </a:cubicBezTo>
                <a:cubicBezTo>
                  <a:pt x="603813" y="96273"/>
                  <a:pt x="603569" y="97248"/>
                  <a:pt x="603407" y="98223"/>
                </a:cubicBezTo>
                <a:cubicBezTo>
                  <a:pt x="603163" y="99198"/>
                  <a:pt x="603081" y="100174"/>
                  <a:pt x="603081" y="101230"/>
                </a:cubicBezTo>
                <a:cubicBezTo>
                  <a:pt x="603081" y="105211"/>
                  <a:pt x="604707" y="109111"/>
                  <a:pt x="607550" y="112037"/>
                </a:cubicBezTo>
                <a:cubicBezTo>
                  <a:pt x="610395" y="114799"/>
                  <a:pt x="614295" y="116506"/>
                  <a:pt x="618276" y="116506"/>
                </a:cubicBezTo>
                <a:cubicBezTo>
                  <a:pt x="619251" y="116506"/>
                  <a:pt x="620307" y="116425"/>
                  <a:pt x="621283" y="116181"/>
                </a:cubicBezTo>
                <a:close/>
                <a:moveTo>
                  <a:pt x="707251" y="116181"/>
                </a:moveTo>
                <a:cubicBezTo>
                  <a:pt x="708226" y="116019"/>
                  <a:pt x="709120" y="115693"/>
                  <a:pt x="710096" y="115368"/>
                </a:cubicBezTo>
                <a:cubicBezTo>
                  <a:pt x="710989" y="114962"/>
                  <a:pt x="711883" y="114475"/>
                  <a:pt x="712695" y="113987"/>
                </a:cubicBezTo>
                <a:cubicBezTo>
                  <a:pt x="713508" y="113418"/>
                  <a:pt x="714239" y="112768"/>
                  <a:pt x="714971" y="112118"/>
                </a:cubicBezTo>
                <a:cubicBezTo>
                  <a:pt x="717734" y="109274"/>
                  <a:pt x="719440" y="105374"/>
                  <a:pt x="719440" y="101311"/>
                </a:cubicBezTo>
                <a:cubicBezTo>
                  <a:pt x="719440" y="100255"/>
                  <a:pt x="719358" y="99280"/>
                  <a:pt x="719115" y="98305"/>
                </a:cubicBezTo>
                <a:cubicBezTo>
                  <a:pt x="718952" y="97330"/>
                  <a:pt x="718627" y="96354"/>
                  <a:pt x="718302" y="95461"/>
                </a:cubicBezTo>
                <a:cubicBezTo>
                  <a:pt x="717896" y="94567"/>
                  <a:pt x="717408" y="93673"/>
                  <a:pt x="716921" y="92860"/>
                </a:cubicBezTo>
                <a:cubicBezTo>
                  <a:pt x="716352" y="92048"/>
                  <a:pt x="715702" y="91236"/>
                  <a:pt x="715052" y="90585"/>
                </a:cubicBezTo>
                <a:cubicBezTo>
                  <a:pt x="711558" y="87091"/>
                  <a:pt x="706276" y="85385"/>
                  <a:pt x="701320" y="86441"/>
                </a:cubicBezTo>
                <a:cubicBezTo>
                  <a:pt x="700345" y="86604"/>
                  <a:pt x="699370" y="86929"/>
                  <a:pt x="698476" y="87254"/>
                </a:cubicBezTo>
                <a:cubicBezTo>
                  <a:pt x="697582" y="87579"/>
                  <a:pt x="696688" y="88066"/>
                  <a:pt x="695876" y="88635"/>
                </a:cubicBezTo>
                <a:cubicBezTo>
                  <a:pt x="695063" y="89204"/>
                  <a:pt x="694332" y="89854"/>
                  <a:pt x="693601" y="90504"/>
                </a:cubicBezTo>
                <a:cubicBezTo>
                  <a:pt x="692950" y="91154"/>
                  <a:pt x="692301" y="91967"/>
                  <a:pt x="691732" y="92779"/>
                </a:cubicBezTo>
                <a:cubicBezTo>
                  <a:pt x="691163" y="93592"/>
                  <a:pt x="690675" y="94485"/>
                  <a:pt x="690350" y="95379"/>
                </a:cubicBezTo>
                <a:cubicBezTo>
                  <a:pt x="689944" y="96273"/>
                  <a:pt x="689700" y="97248"/>
                  <a:pt x="689538" y="98223"/>
                </a:cubicBezTo>
                <a:cubicBezTo>
                  <a:pt x="689294" y="99198"/>
                  <a:pt x="689213" y="100174"/>
                  <a:pt x="689213" y="101230"/>
                </a:cubicBezTo>
                <a:cubicBezTo>
                  <a:pt x="689213" y="105211"/>
                  <a:pt x="690838" y="109111"/>
                  <a:pt x="693682" y="112037"/>
                </a:cubicBezTo>
                <a:cubicBezTo>
                  <a:pt x="696526" y="114799"/>
                  <a:pt x="700426" y="116506"/>
                  <a:pt x="704408" y="116506"/>
                </a:cubicBezTo>
                <a:cubicBezTo>
                  <a:pt x="705383" y="116506"/>
                  <a:pt x="706439" y="116425"/>
                  <a:pt x="707414" y="116181"/>
                </a:cubicBezTo>
                <a:close/>
                <a:moveTo>
                  <a:pt x="793383" y="116181"/>
                </a:moveTo>
                <a:cubicBezTo>
                  <a:pt x="794358" y="116019"/>
                  <a:pt x="795252" y="115693"/>
                  <a:pt x="796227" y="115368"/>
                </a:cubicBezTo>
                <a:cubicBezTo>
                  <a:pt x="797120" y="114962"/>
                  <a:pt x="798014" y="114475"/>
                  <a:pt x="798827" y="113987"/>
                </a:cubicBezTo>
                <a:cubicBezTo>
                  <a:pt x="799639" y="113418"/>
                  <a:pt x="800371" y="112768"/>
                  <a:pt x="801102" y="112118"/>
                </a:cubicBezTo>
                <a:cubicBezTo>
                  <a:pt x="803865" y="109274"/>
                  <a:pt x="805571" y="105374"/>
                  <a:pt x="805571" y="101311"/>
                </a:cubicBezTo>
                <a:cubicBezTo>
                  <a:pt x="805571" y="100255"/>
                  <a:pt x="805490" y="99280"/>
                  <a:pt x="805246" y="98305"/>
                </a:cubicBezTo>
                <a:cubicBezTo>
                  <a:pt x="805084" y="97330"/>
                  <a:pt x="804759" y="96354"/>
                  <a:pt x="804434" y="95461"/>
                </a:cubicBezTo>
                <a:cubicBezTo>
                  <a:pt x="804028" y="94567"/>
                  <a:pt x="803540" y="93673"/>
                  <a:pt x="803052" y="92860"/>
                </a:cubicBezTo>
                <a:cubicBezTo>
                  <a:pt x="802484" y="92048"/>
                  <a:pt x="801833" y="91236"/>
                  <a:pt x="801183" y="90585"/>
                </a:cubicBezTo>
                <a:cubicBezTo>
                  <a:pt x="797689" y="87091"/>
                  <a:pt x="792407" y="85385"/>
                  <a:pt x="787451" y="86441"/>
                </a:cubicBezTo>
                <a:cubicBezTo>
                  <a:pt x="786476" y="86604"/>
                  <a:pt x="785501" y="86929"/>
                  <a:pt x="784607" y="87254"/>
                </a:cubicBezTo>
                <a:cubicBezTo>
                  <a:pt x="783714" y="87579"/>
                  <a:pt x="782819" y="88066"/>
                  <a:pt x="782007" y="88635"/>
                </a:cubicBezTo>
                <a:cubicBezTo>
                  <a:pt x="781195" y="89204"/>
                  <a:pt x="780463" y="89854"/>
                  <a:pt x="779732" y="90504"/>
                </a:cubicBezTo>
                <a:cubicBezTo>
                  <a:pt x="779082" y="91154"/>
                  <a:pt x="778432" y="91967"/>
                  <a:pt x="777863" y="92779"/>
                </a:cubicBezTo>
                <a:cubicBezTo>
                  <a:pt x="777294" y="93592"/>
                  <a:pt x="776806" y="94485"/>
                  <a:pt x="776482" y="95379"/>
                </a:cubicBezTo>
                <a:cubicBezTo>
                  <a:pt x="776075" y="96273"/>
                  <a:pt x="775831" y="97248"/>
                  <a:pt x="775669" y="98223"/>
                </a:cubicBezTo>
                <a:cubicBezTo>
                  <a:pt x="775425" y="99198"/>
                  <a:pt x="775344" y="100174"/>
                  <a:pt x="775344" y="101230"/>
                </a:cubicBezTo>
                <a:cubicBezTo>
                  <a:pt x="775344" y="105211"/>
                  <a:pt x="776969" y="109111"/>
                  <a:pt x="779813" y="112037"/>
                </a:cubicBezTo>
                <a:cubicBezTo>
                  <a:pt x="782657" y="114799"/>
                  <a:pt x="786557" y="116506"/>
                  <a:pt x="790539" y="116506"/>
                </a:cubicBezTo>
                <a:cubicBezTo>
                  <a:pt x="791514" y="116506"/>
                  <a:pt x="792570" y="116425"/>
                  <a:pt x="793545" y="116181"/>
                </a:cubicBezTo>
                <a:close/>
                <a:moveTo>
                  <a:pt x="879514" y="116181"/>
                </a:moveTo>
                <a:cubicBezTo>
                  <a:pt x="880489" y="116019"/>
                  <a:pt x="881383" y="115693"/>
                  <a:pt x="882358" y="115368"/>
                </a:cubicBezTo>
                <a:cubicBezTo>
                  <a:pt x="883252" y="114962"/>
                  <a:pt x="884146" y="114475"/>
                  <a:pt x="884958" y="113987"/>
                </a:cubicBezTo>
                <a:cubicBezTo>
                  <a:pt x="885771" y="113418"/>
                  <a:pt x="886502" y="112768"/>
                  <a:pt x="887234" y="112118"/>
                </a:cubicBezTo>
                <a:cubicBezTo>
                  <a:pt x="889996" y="109274"/>
                  <a:pt x="891702" y="105374"/>
                  <a:pt x="891702" y="101311"/>
                </a:cubicBezTo>
                <a:cubicBezTo>
                  <a:pt x="891702" y="100255"/>
                  <a:pt x="891621" y="99280"/>
                  <a:pt x="891378" y="98305"/>
                </a:cubicBezTo>
                <a:cubicBezTo>
                  <a:pt x="891215" y="97330"/>
                  <a:pt x="890890" y="96354"/>
                  <a:pt x="890565" y="95461"/>
                </a:cubicBezTo>
                <a:cubicBezTo>
                  <a:pt x="890159" y="94567"/>
                  <a:pt x="889671" y="93673"/>
                  <a:pt x="889184" y="92860"/>
                </a:cubicBezTo>
                <a:cubicBezTo>
                  <a:pt x="888615" y="92048"/>
                  <a:pt x="887965" y="91236"/>
                  <a:pt x="887315" y="90585"/>
                </a:cubicBezTo>
                <a:cubicBezTo>
                  <a:pt x="883820" y="87091"/>
                  <a:pt x="878539" y="85385"/>
                  <a:pt x="873583" y="86441"/>
                </a:cubicBezTo>
                <a:cubicBezTo>
                  <a:pt x="872608" y="86604"/>
                  <a:pt x="871632" y="86929"/>
                  <a:pt x="870738" y="87254"/>
                </a:cubicBezTo>
                <a:cubicBezTo>
                  <a:pt x="869845" y="87579"/>
                  <a:pt x="868951" y="88066"/>
                  <a:pt x="868138" y="88635"/>
                </a:cubicBezTo>
                <a:cubicBezTo>
                  <a:pt x="867326" y="89204"/>
                  <a:pt x="866594" y="89854"/>
                  <a:pt x="865863" y="90504"/>
                </a:cubicBezTo>
                <a:cubicBezTo>
                  <a:pt x="865213" y="91154"/>
                  <a:pt x="864563" y="91967"/>
                  <a:pt x="863994" y="92779"/>
                </a:cubicBezTo>
                <a:cubicBezTo>
                  <a:pt x="863426" y="93592"/>
                  <a:pt x="862938" y="94485"/>
                  <a:pt x="862613" y="95379"/>
                </a:cubicBezTo>
                <a:cubicBezTo>
                  <a:pt x="862207" y="96273"/>
                  <a:pt x="861963" y="97248"/>
                  <a:pt x="861800" y="98223"/>
                </a:cubicBezTo>
                <a:cubicBezTo>
                  <a:pt x="861556" y="99198"/>
                  <a:pt x="861475" y="100174"/>
                  <a:pt x="861475" y="101230"/>
                </a:cubicBezTo>
                <a:cubicBezTo>
                  <a:pt x="861475" y="105211"/>
                  <a:pt x="863100" y="109111"/>
                  <a:pt x="865945" y="112037"/>
                </a:cubicBezTo>
                <a:cubicBezTo>
                  <a:pt x="868788" y="114799"/>
                  <a:pt x="872688" y="116506"/>
                  <a:pt x="876670" y="116506"/>
                </a:cubicBezTo>
                <a:cubicBezTo>
                  <a:pt x="877645" y="116506"/>
                  <a:pt x="878702" y="116425"/>
                  <a:pt x="879677" y="116181"/>
                </a:cubicBezTo>
                <a:close/>
                <a:moveTo>
                  <a:pt x="18364" y="202312"/>
                </a:moveTo>
                <a:cubicBezTo>
                  <a:pt x="19339" y="202150"/>
                  <a:pt x="20233" y="201825"/>
                  <a:pt x="21208" y="201499"/>
                </a:cubicBezTo>
                <a:cubicBezTo>
                  <a:pt x="22101" y="201093"/>
                  <a:pt x="22996" y="200606"/>
                  <a:pt x="23808" y="200118"/>
                </a:cubicBezTo>
                <a:cubicBezTo>
                  <a:pt x="24620" y="199549"/>
                  <a:pt x="25352" y="198900"/>
                  <a:pt x="26083" y="198249"/>
                </a:cubicBezTo>
                <a:cubicBezTo>
                  <a:pt x="28846" y="195405"/>
                  <a:pt x="30552" y="191505"/>
                  <a:pt x="30552" y="187442"/>
                </a:cubicBezTo>
                <a:cubicBezTo>
                  <a:pt x="30552" y="186386"/>
                  <a:pt x="30471" y="185411"/>
                  <a:pt x="30227" y="184436"/>
                </a:cubicBezTo>
                <a:cubicBezTo>
                  <a:pt x="30065" y="183461"/>
                  <a:pt x="29739" y="182486"/>
                  <a:pt x="29415" y="181592"/>
                </a:cubicBezTo>
                <a:cubicBezTo>
                  <a:pt x="29008" y="180698"/>
                  <a:pt x="28521" y="179804"/>
                  <a:pt x="28033" y="178992"/>
                </a:cubicBezTo>
                <a:cubicBezTo>
                  <a:pt x="27546" y="178179"/>
                  <a:pt x="26814" y="177367"/>
                  <a:pt x="26164" y="176716"/>
                </a:cubicBezTo>
                <a:cubicBezTo>
                  <a:pt x="22670" y="173223"/>
                  <a:pt x="17389" y="171516"/>
                  <a:pt x="12432" y="172572"/>
                </a:cubicBezTo>
                <a:cubicBezTo>
                  <a:pt x="11457" y="172735"/>
                  <a:pt x="10482" y="173060"/>
                  <a:pt x="9588" y="173385"/>
                </a:cubicBezTo>
                <a:cubicBezTo>
                  <a:pt x="8694" y="173710"/>
                  <a:pt x="7800" y="174198"/>
                  <a:pt x="6988" y="174766"/>
                </a:cubicBezTo>
                <a:cubicBezTo>
                  <a:pt x="6176" y="175335"/>
                  <a:pt x="5444" y="175985"/>
                  <a:pt x="4713" y="176635"/>
                </a:cubicBezTo>
                <a:cubicBezTo>
                  <a:pt x="4063" y="177285"/>
                  <a:pt x="3413" y="178098"/>
                  <a:pt x="2844" y="178911"/>
                </a:cubicBezTo>
                <a:cubicBezTo>
                  <a:pt x="2275" y="179723"/>
                  <a:pt x="1787" y="180617"/>
                  <a:pt x="1463" y="181511"/>
                </a:cubicBezTo>
                <a:cubicBezTo>
                  <a:pt x="1056" y="182404"/>
                  <a:pt x="812" y="183379"/>
                  <a:pt x="650" y="184355"/>
                </a:cubicBezTo>
                <a:cubicBezTo>
                  <a:pt x="406" y="185330"/>
                  <a:pt x="325" y="186305"/>
                  <a:pt x="325" y="187361"/>
                </a:cubicBezTo>
                <a:cubicBezTo>
                  <a:pt x="325" y="191342"/>
                  <a:pt x="1950" y="195243"/>
                  <a:pt x="4794" y="198168"/>
                </a:cubicBezTo>
                <a:cubicBezTo>
                  <a:pt x="7638" y="200931"/>
                  <a:pt x="11538" y="202637"/>
                  <a:pt x="15520" y="202637"/>
                </a:cubicBezTo>
                <a:cubicBezTo>
                  <a:pt x="16495" y="202637"/>
                  <a:pt x="17551" y="202556"/>
                  <a:pt x="18526" y="202312"/>
                </a:cubicBezTo>
                <a:close/>
                <a:moveTo>
                  <a:pt x="104495" y="202312"/>
                </a:moveTo>
                <a:cubicBezTo>
                  <a:pt x="105470" y="202150"/>
                  <a:pt x="106364" y="201825"/>
                  <a:pt x="107339" y="201499"/>
                </a:cubicBezTo>
                <a:cubicBezTo>
                  <a:pt x="108233" y="201093"/>
                  <a:pt x="109127" y="200606"/>
                  <a:pt x="109939" y="200118"/>
                </a:cubicBezTo>
                <a:cubicBezTo>
                  <a:pt x="110752" y="199549"/>
                  <a:pt x="111483" y="198900"/>
                  <a:pt x="112214" y="198249"/>
                </a:cubicBezTo>
                <a:cubicBezTo>
                  <a:pt x="114977" y="195405"/>
                  <a:pt x="116683" y="191505"/>
                  <a:pt x="116683" y="187442"/>
                </a:cubicBezTo>
                <a:cubicBezTo>
                  <a:pt x="116683" y="186386"/>
                  <a:pt x="116602" y="185411"/>
                  <a:pt x="116359" y="184436"/>
                </a:cubicBezTo>
                <a:cubicBezTo>
                  <a:pt x="116196" y="183461"/>
                  <a:pt x="115871" y="182486"/>
                  <a:pt x="115546" y="181592"/>
                </a:cubicBezTo>
                <a:cubicBezTo>
                  <a:pt x="115140" y="180698"/>
                  <a:pt x="114652" y="179804"/>
                  <a:pt x="114164" y="178992"/>
                </a:cubicBezTo>
                <a:cubicBezTo>
                  <a:pt x="113596" y="178179"/>
                  <a:pt x="112945" y="177367"/>
                  <a:pt x="112296" y="176716"/>
                </a:cubicBezTo>
                <a:cubicBezTo>
                  <a:pt x="108802" y="173223"/>
                  <a:pt x="103520" y="171516"/>
                  <a:pt x="98563" y="172572"/>
                </a:cubicBezTo>
                <a:cubicBezTo>
                  <a:pt x="97588" y="172735"/>
                  <a:pt x="96613" y="173060"/>
                  <a:pt x="95719" y="173385"/>
                </a:cubicBezTo>
                <a:cubicBezTo>
                  <a:pt x="94826" y="173710"/>
                  <a:pt x="93932" y="174198"/>
                  <a:pt x="93119" y="174766"/>
                </a:cubicBezTo>
                <a:cubicBezTo>
                  <a:pt x="92307" y="175335"/>
                  <a:pt x="91575" y="175985"/>
                  <a:pt x="90844" y="176635"/>
                </a:cubicBezTo>
                <a:cubicBezTo>
                  <a:pt x="90194" y="177285"/>
                  <a:pt x="89544" y="178098"/>
                  <a:pt x="88975" y="178911"/>
                </a:cubicBezTo>
                <a:cubicBezTo>
                  <a:pt x="88406" y="179723"/>
                  <a:pt x="87919" y="180617"/>
                  <a:pt x="87594" y="181511"/>
                </a:cubicBezTo>
                <a:cubicBezTo>
                  <a:pt x="87187" y="182404"/>
                  <a:pt x="86944" y="183379"/>
                  <a:pt x="86781" y="184355"/>
                </a:cubicBezTo>
                <a:cubicBezTo>
                  <a:pt x="86537" y="185330"/>
                  <a:pt x="86456" y="186305"/>
                  <a:pt x="86456" y="187361"/>
                </a:cubicBezTo>
                <a:cubicBezTo>
                  <a:pt x="86456" y="191342"/>
                  <a:pt x="88081" y="195243"/>
                  <a:pt x="90925" y="198168"/>
                </a:cubicBezTo>
                <a:cubicBezTo>
                  <a:pt x="93769" y="200931"/>
                  <a:pt x="97669" y="202637"/>
                  <a:pt x="101651" y="202637"/>
                </a:cubicBezTo>
                <a:cubicBezTo>
                  <a:pt x="102626" y="202637"/>
                  <a:pt x="103683" y="202556"/>
                  <a:pt x="104658" y="202312"/>
                </a:cubicBezTo>
                <a:close/>
                <a:moveTo>
                  <a:pt x="190626" y="202312"/>
                </a:moveTo>
                <a:cubicBezTo>
                  <a:pt x="191602" y="202150"/>
                  <a:pt x="192495" y="201825"/>
                  <a:pt x="193470" y="201499"/>
                </a:cubicBezTo>
                <a:cubicBezTo>
                  <a:pt x="194364" y="201093"/>
                  <a:pt x="195258" y="200606"/>
                  <a:pt x="196071" y="200118"/>
                </a:cubicBezTo>
                <a:cubicBezTo>
                  <a:pt x="196883" y="199549"/>
                  <a:pt x="197614" y="198900"/>
                  <a:pt x="198346" y="198249"/>
                </a:cubicBezTo>
                <a:cubicBezTo>
                  <a:pt x="201108" y="195405"/>
                  <a:pt x="202814" y="191505"/>
                  <a:pt x="202814" y="187442"/>
                </a:cubicBezTo>
                <a:cubicBezTo>
                  <a:pt x="202814" y="186386"/>
                  <a:pt x="202734" y="185411"/>
                  <a:pt x="202490" y="184436"/>
                </a:cubicBezTo>
                <a:cubicBezTo>
                  <a:pt x="202327" y="183461"/>
                  <a:pt x="202002" y="182486"/>
                  <a:pt x="201677" y="181592"/>
                </a:cubicBezTo>
                <a:cubicBezTo>
                  <a:pt x="201271" y="180698"/>
                  <a:pt x="200783" y="179804"/>
                  <a:pt x="200296" y="178992"/>
                </a:cubicBezTo>
                <a:cubicBezTo>
                  <a:pt x="199727" y="178179"/>
                  <a:pt x="199077" y="177367"/>
                  <a:pt x="198427" y="176716"/>
                </a:cubicBezTo>
                <a:cubicBezTo>
                  <a:pt x="194933" y="173223"/>
                  <a:pt x="189651" y="171516"/>
                  <a:pt x="184695" y="172572"/>
                </a:cubicBezTo>
                <a:cubicBezTo>
                  <a:pt x="183720" y="172735"/>
                  <a:pt x="182745" y="173060"/>
                  <a:pt x="181851" y="173385"/>
                </a:cubicBezTo>
                <a:cubicBezTo>
                  <a:pt x="180957" y="173710"/>
                  <a:pt x="180063" y="174198"/>
                  <a:pt x="179251" y="174766"/>
                </a:cubicBezTo>
                <a:cubicBezTo>
                  <a:pt x="178438" y="175335"/>
                  <a:pt x="177707" y="175985"/>
                  <a:pt x="176975" y="176635"/>
                </a:cubicBezTo>
                <a:cubicBezTo>
                  <a:pt x="176325" y="177285"/>
                  <a:pt x="175675" y="178098"/>
                  <a:pt x="175106" y="178911"/>
                </a:cubicBezTo>
                <a:cubicBezTo>
                  <a:pt x="174538" y="179723"/>
                  <a:pt x="174050" y="180617"/>
                  <a:pt x="173725" y="181511"/>
                </a:cubicBezTo>
                <a:cubicBezTo>
                  <a:pt x="173319" y="182404"/>
                  <a:pt x="173075" y="183379"/>
                  <a:pt x="172912" y="184355"/>
                </a:cubicBezTo>
                <a:cubicBezTo>
                  <a:pt x="172669" y="185330"/>
                  <a:pt x="172588" y="186305"/>
                  <a:pt x="172588" y="187361"/>
                </a:cubicBezTo>
                <a:cubicBezTo>
                  <a:pt x="172588" y="191342"/>
                  <a:pt x="174213" y="195243"/>
                  <a:pt x="177056" y="198168"/>
                </a:cubicBezTo>
                <a:cubicBezTo>
                  <a:pt x="179901" y="200931"/>
                  <a:pt x="183801" y="202637"/>
                  <a:pt x="187782" y="202637"/>
                </a:cubicBezTo>
                <a:cubicBezTo>
                  <a:pt x="188757" y="202637"/>
                  <a:pt x="189814" y="202556"/>
                  <a:pt x="190789" y="202312"/>
                </a:cubicBezTo>
                <a:close/>
                <a:moveTo>
                  <a:pt x="276758" y="202312"/>
                </a:moveTo>
                <a:cubicBezTo>
                  <a:pt x="277733" y="202150"/>
                  <a:pt x="278626" y="201825"/>
                  <a:pt x="279601" y="201499"/>
                </a:cubicBezTo>
                <a:cubicBezTo>
                  <a:pt x="280495" y="201093"/>
                  <a:pt x="281389" y="200606"/>
                  <a:pt x="282202" y="200118"/>
                </a:cubicBezTo>
                <a:cubicBezTo>
                  <a:pt x="283015" y="199549"/>
                  <a:pt x="283746" y="198900"/>
                  <a:pt x="284477" y="198249"/>
                </a:cubicBezTo>
                <a:cubicBezTo>
                  <a:pt x="287240" y="195405"/>
                  <a:pt x="288946" y="191505"/>
                  <a:pt x="288946" y="187442"/>
                </a:cubicBezTo>
                <a:cubicBezTo>
                  <a:pt x="288946" y="186386"/>
                  <a:pt x="288865" y="185411"/>
                  <a:pt x="288621" y="184436"/>
                </a:cubicBezTo>
                <a:cubicBezTo>
                  <a:pt x="288459" y="183461"/>
                  <a:pt x="288133" y="182486"/>
                  <a:pt x="287808" y="181592"/>
                </a:cubicBezTo>
                <a:cubicBezTo>
                  <a:pt x="287402" y="180698"/>
                  <a:pt x="286915" y="179804"/>
                  <a:pt x="286427" y="178992"/>
                </a:cubicBezTo>
                <a:cubicBezTo>
                  <a:pt x="285858" y="178179"/>
                  <a:pt x="285208" y="177367"/>
                  <a:pt x="284558" y="176716"/>
                </a:cubicBezTo>
                <a:cubicBezTo>
                  <a:pt x="281064" y="173223"/>
                  <a:pt x="275783" y="171516"/>
                  <a:pt x="270826" y="172572"/>
                </a:cubicBezTo>
                <a:cubicBezTo>
                  <a:pt x="269851" y="172735"/>
                  <a:pt x="268876" y="173060"/>
                  <a:pt x="267982" y="173385"/>
                </a:cubicBezTo>
                <a:cubicBezTo>
                  <a:pt x="267088" y="173710"/>
                  <a:pt x="266195" y="174198"/>
                  <a:pt x="265382" y="174766"/>
                </a:cubicBezTo>
                <a:cubicBezTo>
                  <a:pt x="264569" y="175335"/>
                  <a:pt x="263838" y="175985"/>
                  <a:pt x="263107" y="176635"/>
                </a:cubicBezTo>
                <a:cubicBezTo>
                  <a:pt x="262457" y="177285"/>
                  <a:pt x="261806" y="178098"/>
                  <a:pt x="261238" y="178911"/>
                </a:cubicBezTo>
                <a:cubicBezTo>
                  <a:pt x="260669" y="179723"/>
                  <a:pt x="260181" y="180617"/>
                  <a:pt x="259856" y="181511"/>
                </a:cubicBezTo>
                <a:cubicBezTo>
                  <a:pt x="259450" y="182404"/>
                  <a:pt x="259206" y="183379"/>
                  <a:pt x="259044" y="184355"/>
                </a:cubicBezTo>
                <a:cubicBezTo>
                  <a:pt x="258800" y="185330"/>
                  <a:pt x="258719" y="186305"/>
                  <a:pt x="258719" y="187361"/>
                </a:cubicBezTo>
                <a:cubicBezTo>
                  <a:pt x="258719" y="191342"/>
                  <a:pt x="260344" y="195243"/>
                  <a:pt x="263188" y="198168"/>
                </a:cubicBezTo>
                <a:cubicBezTo>
                  <a:pt x="266032" y="200931"/>
                  <a:pt x="269932" y="202637"/>
                  <a:pt x="273913" y="202637"/>
                </a:cubicBezTo>
                <a:cubicBezTo>
                  <a:pt x="274889" y="202637"/>
                  <a:pt x="275945" y="202556"/>
                  <a:pt x="276920" y="202312"/>
                </a:cubicBezTo>
                <a:close/>
                <a:moveTo>
                  <a:pt x="362889" y="202312"/>
                </a:moveTo>
                <a:cubicBezTo>
                  <a:pt x="363864" y="202150"/>
                  <a:pt x="364758" y="201825"/>
                  <a:pt x="365733" y="201499"/>
                </a:cubicBezTo>
                <a:cubicBezTo>
                  <a:pt x="366627" y="201093"/>
                  <a:pt x="367520" y="200606"/>
                  <a:pt x="368333" y="200118"/>
                </a:cubicBezTo>
                <a:cubicBezTo>
                  <a:pt x="369146" y="199549"/>
                  <a:pt x="369877" y="198900"/>
                  <a:pt x="370608" y="198249"/>
                </a:cubicBezTo>
                <a:cubicBezTo>
                  <a:pt x="373371" y="195405"/>
                  <a:pt x="375077" y="191505"/>
                  <a:pt x="375077" y="187442"/>
                </a:cubicBezTo>
                <a:cubicBezTo>
                  <a:pt x="375077" y="186386"/>
                  <a:pt x="374996" y="185411"/>
                  <a:pt x="374752" y="184436"/>
                </a:cubicBezTo>
                <a:cubicBezTo>
                  <a:pt x="374590" y="183461"/>
                  <a:pt x="374265" y="182486"/>
                  <a:pt x="373939" y="181592"/>
                </a:cubicBezTo>
                <a:cubicBezTo>
                  <a:pt x="373533" y="180698"/>
                  <a:pt x="373046" y="179804"/>
                  <a:pt x="372558" y="178992"/>
                </a:cubicBezTo>
                <a:cubicBezTo>
                  <a:pt x="371989" y="178179"/>
                  <a:pt x="371340" y="177367"/>
                  <a:pt x="370690" y="176716"/>
                </a:cubicBezTo>
                <a:cubicBezTo>
                  <a:pt x="367196" y="173223"/>
                  <a:pt x="361914" y="171516"/>
                  <a:pt x="356957" y="172572"/>
                </a:cubicBezTo>
                <a:cubicBezTo>
                  <a:pt x="355982" y="172735"/>
                  <a:pt x="355007" y="173060"/>
                  <a:pt x="354113" y="173385"/>
                </a:cubicBezTo>
                <a:cubicBezTo>
                  <a:pt x="353219" y="173710"/>
                  <a:pt x="352326" y="174198"/>
                  <a:pt x="351513" y="174766"/>
                </a:cubicBezTo>
                <a:cubicBezTo>
                  <a:pt x="350700" y="175335"/>
                  <a:pt x="349969" y="175985"/>
                  <a:pt x="349238" y="176635"/>
                </a:cubicBezTo>
                <a:cubicBezTo>
                  <a:pt x="348588" y="177285"/>
                  <a:pt x="347938" y="178098"/>
                  <a:pt x="347369" y="178911"/>
                </a:cubicBezTo>
                <a:cubicBezTo>
                  <a:pt x="346800" y="179723"/>
                  <a:pt x="346313" y="180617"/>
                  <a:pt x="345988" y="181511"/>
                </a:cubicBezTo>
                <a:cubicBezTo>
                  <a:pt x="345581" y="182404"/>
                  <a:pt x="345338" y="183379"/>
                  <a:pt x="345175" y="184355"/>
                </a:cubicBezTo>
                <a:cubicBezTo>
                  <a:pt x="344932" y="185330"/>
                  <a:pt x="344850" y="186305"/>
                  <a:pt x="344850" y="187361"/>
                </a:cubicBezTo>
                <a:cubicBezTo>
                  <a:pt x="344850" y="191342"/>
                  <a:pt x="346475" y="195243"/>
                  <a:pt x="349319" y="198168"/>
                </a:cubicBezTo>
                <a:cubicBezTo>
                  <a:pt x="352163" y="200931"/>
                  <a:pt x="356064" y="202637"/>
                  <a:pt x="360045" y="202637"/>
                </a:cubicBezTo>
                <a:cubicBezTo>
                  <a:pt x="361020" y="202637"/>
                  <a:pt x="362076" y="202556"/>
                  <a:pt x="363051" y="202312"/>
                </a:cubicBezTo>
                <a:close/>
                <a:moveTo>
                  <a:pt x="449020" y="202312"/>
                </a:moveTo>
                <a:cubicBezTo>
                  <a:pt x="449995" y="202150"/>
                  <a:pt x="450889" y="201825"/>
                  <a:pt x="451864" y="201499"/>
                </a:cubicBezTo>
                <a:cubicBezTo>
                  <a:pt x="452758" y="201093"/>
                  <a:pt x="453652" y="200606"/>
                  <a:pt x="454464" y="200118"/>
                </a:cubicBezTo>
                <a:cubicBezTo>
                  <a:pt x="455277" y="199549"/>
                  <a:pt x="456008" y="198900"/>
                  <a:pt x="456739" y="198249"/>
                </a:cubicBezTo>
                <a:cubicBezTo>
                  <a:pt x="459502" y="195405"/>
                  <a:pt x="461209" y="191505"/>
                  <a:pt x="461209" y="187442"/>
                </a:cubicBezTo>
                <a:cubicBezTo>
                  <a:pt x="461209" y="186386"/>
                  <a:pt x="461127" y="185411"/>
                  <a:pt x="460883" y="184436"/>
                </a:cubicBezTo>
                <a:cubicBezTo>
                  <a:pt x="460721" y="183461"/>
                  <a:pt x="460396" y="182486"/>
                  <a:pt x="460071" y="181592"/>
                </a:cubicBezTo>
                <a:cubicBezTo>
                  <a:pt x="459665" y="180698"/>
                  <a:pt x="459177" y="179804"/>
                  <a:pt x="458690" y="178992"/>
                </a:cubicBezTo>
                <a:cubicBezTo>
                  <a:pt x="458121" y="178179"/>
                  <a:pt x="457471" y="177367"/>
                  <a:pt x="456821" y="176716"/>
                </a:cubicBezTo>
                <a:cubicBezTo>
                  <a:pt x="453327" y="173223"/>
                  <a:pt x="448045" y="171516"/>
                  <a:pt x="443088" y="172572"/>
                </a:cubicBezTo>
                <a:cubicBezTo>
                  <a:pt x="442113" y="172735"/>
                  <a:pt x="441138" y="173060"/>
                  <a:pt x="440245" y="173385"/>
                </a:cubicBezTo>
                <a:cubicBezTo>
                  <a:pt x="439351" y="173710"/>
                  <a:pt x="438457" y="174198"/>
                  <a:pt x="437644" y="174766"/>
                </a:cubicBezTo>
                <a:cubicBezTo>
                  <a:pt x="436832" y="175335"/>
                  <a:pt x="436100" y="175985"/>
                  <a:pt x="435369" y="176635"/>
                </a:cubicBezTo>
                <a:cubicBezTo>
                  <a:pt x="434719" y="177285"/>
                  <a:pt x="434069" y="178098"/>
                  <a:pt x="433500" y="178911"/>
                </a:cubicBezTo>
                <a:cubicBezTo>
                  <a:pt x="432931" y="179723"/>
                  <a:pt x="432444" y="180617"/>
                  <a:pt x="432119" y="181511"/>
                </a:cubicBezTo>
                <a:cubicBezTo>
                  <a:pt x="431713" y="182404"/>
                  <a:pt x="431469" y="183379"/>
                  <a:pt x="431307" y="184355"/>
                </a:cubicBezTo>
                <a:cubicBezTo>
                  <a:pt x="431063" y="185330"/>
                  <a:pt x="430981" y="186305"/>
                  <a:pt x="430981" y="187361"/>
                </a:cubicBezTo>
                <a:cubicBezTo>
                  <a:pt x="430981" y="191342"/>
                  <a:pt x="432606" y="195243"/>
                  <a:pt x="435450" y="198168"/>
                </a:cubicBezTo>
                <a:cubicBezTo>
                  <a:pt x="438295" y="200931"/>
                  <a:pt x="442195" y="202637"/>
                  <a:pt x="446176" y="202637"/>
                </a:cubicBezTo>
                <a:cubicBezTo>
                  <a:pt x="447151" y="202637"/>
                  <a:pt x="448207" y="202556"/>
                  <a:pt x="449183" y="202312"/>
                </a:cubicBezTo>
                <a:close/>
                <a:moveTo>
                  <a:pt x="535151" y="202312"/>
                </a:moveTo>
                <a:cubicBezTo>
                  <a:pt x="536126" y="202150"/>
                  <a:pt x="537020" y="201825"/>
                  <a:pt x="537995" y="201499"/>
                </a:cubicBezTo>
                <a:cubicBezTo>
                  <a:pt x="538889" y="201093"/>
                  <a:pt x="539783" y="200606"/>
                  <a:pt x="540595" y="200118"/>
                </a:cubicBezTo>
                <a:cubicBezTo>
                  <a:pt x="541408" y="199549"/>
                  <a:pt x="542139" y="198900"/>
                  <a:pt x="542871" y="198249"/>
                </a:cubicBezTo>
                <a:cubicBezTo>
                  <a:pt x="545633" y="195405"/>
                  <a:pt x="547340" y="191505"/>
                  <a:pt x="547340" y="187442"/>
                </a:cubicBezTo>
                <a:cubicBezTo>
                  <a:pt x="547340" y="186386"/>
                  <a:pt x="547259" y="185411"/>
                  <a:pt x="547015" y="184436"/>
                </a:cubicBezTo>
                <a:cubicBezTo>
                  <a:pt x="546852" y="183461"/>
                  <a:pt x="546527" y="182486"/>
                  <a:pt x="546202" y="181592"/>
                </a:cubicBezTo>
                <a:cubicBezTo>
                  <a:pt x="545796" y="180698"/>
                  <a:pt x="545308" y="179804"/>
                  <a:pt x="544821" y="178992"/>
                </a:cubicBezTo>
                <a:cubicBezTo>
                  <a:pt x="544252" y="178179"/>
                  <a:pt x="543602" y="177367"/>
                  <a:pt x="542952" y="176716"/>
                </a:cubicBezTo>
                <a:cubicBezTo>
                  <a:pt x="539458" y="173223"/>
                  <a:pt x="534176" y="171516"/>
                  <a:pt x="529220" y="172572"/>
                </a:cubicBezTo>
                <a:cubicBezTo>
                  <a:pt x="528245" y="172735"/>
                  <a:pt x="527270" y="173060"/>
                  <a:pt x="526376" y="173385"/>
                </a:cubicBezTo>
                <a:cubicBezTo>
                  <a:pt x="525482" y="173710"/>
                  <a:pt x="524588" y="174198"/>
                  <a:pt x="523775" y="174766"/>
                </a:cubicBezTo>
                <a:cubicBezTo>
                  <a:pt x="522963" y="175335"/>
                  <a:pt x="522232" y="175985"/>
                  <a:pt x="521500" y="176635"/>
                </a:cubicBezTo>
                <a:cubicBezTo>
                  <a:pt x="520850" y="177285"/>
                  <a:pt x="520200" y="178098"/>
                  <a:pt x="519632" y="178911"/>
                </a:cubicBezTo>
                <a:cubicBezTo>
                  <a:pt x="519063" y="179723"/>
                  <a:pt x="518575" y="180617"/>
                  <a:pt x="518250" y="181511"/>
                </a:cubicBezTo>
                <a:cubicBezTo>
                  <a:pt x="517844" y="182404"/>
                  <a:pt x="517600" y="183379"/>
                  <a:pt x="517438" y="184355"/>
                </a:cubicBezTo>
                <a:cubicBezTo>
                  <a:pt x="517194" y="185330"/>
                  <a:pt x="517113" y="186305"/>
                  <a:pt x="517113" y="187361"/>
                </a:cubicBezTo>
                <a:cubicBezTo>
                  <a:pt x="517113" y="191342"/>
                  <a:pt x="518738" y="195243"/>
                  <a:pt x="521582" y="198168"/>
                </a:cubicBezTo>
                <a:cubicBezTo>
                  <a:pt x="524426" y="200931"/>
                  <a:pt x="528326" y="202637"/>
                  <a:pt x="532308" y="202637"/>
                </a:cubicBezTo>
                <a:cubicBezTo>
                  <a:pt x="533283" y="202637"/>
                  <a:pt x="534339" y="202556"/>
                  <a:pt x="535314" y="202312"/>
                </a:cubicBezTo>
                <a:close/>
                <a:moveTo>
                  <a:pt x="621283" y="202312"/>
                </a:moveTo>
                <a:cubicBezTo>
                  <a:pt x="622258" y="202150"/>
                  <a:pt x="623152" y="201825"/>
                  <a:pt x="624127" y="201499"/>
                </a:cubicBezTo>
                <a:cubicBezTo>
                  <a:pt x="625020" y="201093"/>
                  <a:pt x="625914" y="200606"/>
                  <a:pt x="626727" y="200118"/>
                </a:cubicBezTo>
                <a:cubicBezTo>
                  <a:pt x="627539" y="199549"/>
                  <a:pt x="628271" y="198900"/>
                  <a:pt x="629002" y="198249"/>
                </a:cubicBezTo>
                <a:cubicBezTo>
                  <a:pt x="631765" y="195405"/>
                  <a:pt x="633471" y="191505"/>
                  <a:pt x="633471" y="187442"/>
                </a:cubicBezTo>
                <a:cubicBezTo>
                  <a:pt x="633471" y="186386"/>
                  <a:pt x="633390" y="185411"/>
                  <a:pt x="633146" y="184436"/>
                </a:cubicBezTo>
                <a:cubicBezTo>
                  <a:pt x="632983" y="183461"/>
                  <a:pt x="632659" y="182486"/>
                  <a:pt x="632334" y="181592"/>
                </a:cubicBezTo>
                <a:cubicBezTo>
                  <a:pt x="631927" y="180698"/>
                  <a:pt x="631440" y="179804"/>
                  <a:pt x="630952" y="178992"/>
                </a:cubicBezTo>
                <a:cubicBezTo>
                  <a:pt x="630384" y="178179"/>
                  <a:pt x="629733" y="177367"/>
                  <a:pt x="629083" y="176716"/>
                </a:cubicBezTo>
                <a:cubicBezTo>
                  <a:pt x="625589" y="173223"/>
                  <a:pt x="620307" y="171516"/>
                  <a:pt x="615351" y="172572"/>
                </a:cubicBezTo>
                <a:cubicBezTo>
                  <a:pt x="614376" y="172735"/>
                  <a:pt x="613401" y="173060"/>
                  <a:pt x="612507" y="173385"/>
                </a:cubicBezTo>
                <a:cubicBezTo>
                  <a:pt x="611613" y="173710"/>
                  <a:pt x="610719" y="174198"/>
                  <a:pt x="609907" y="174766"/>
                </a:cubicBezTo>
                <a:cubicBezTo>
                  <a:pt x="609094" y="175335"/>
                  <a:pt x="608363" y="175985"/>
                  <a:pt x="607632" y="176635"/>
                </a:cubicBezTo>
                <a:cubicBezTo>
                  <a:pt x="606982" y="177285"/>
                  <a:pt x="606332" y="178098"/>
                  <a:pt x="605763" y="178911"/>
                </a:cubicBezTo>
                <a:cubicBezTo>
                  <a:pt x="605194" y="179723"/>
                  <a:pt x="604707" y="180617"/>
                  <a:pt x="604382" y="181511"/>
                </a:cubicBezTo>
                <a:cubicBezTo>
                  <a:pt x="603975" y="182404"/>
                  <a:pt x="603731" y="183379"/>
                  <a:pt x="603569" y="184355"/>
                </a:cubicBezTo>
                <a:cubicBezTo>
                  <a:pt x="603325" y="185330"/>
                  <a:pt x="603244" y="186305"/>
                  <a:pt x="603244" y="187361"/>
                </a:cubicBezTo>
                <a:cubicBezTo>
                  <a:pt x="603244" y="191342"/>
                  <a:pt x="604869" y="195243"/>
                  <a:pt x="607713" y="198168"/>
                </a:cubicBezTo>
                <a:cubicBezTo>
                  <a:pt x="610557" y="200931"/>
                  <a:pt x="614457" y="202637"/>
                  <a:pt x="618439" y="202637"/>
                </a:cubicBezTo>
                <a:cubicBezTo>
                  <a:pt x="619414" y="202637"/>
                  <a:pt x="620470" y="202556"/>
                  <a:pt x="621445" y="202312"/>
                </a:cubicBezTo>
                <a:close/>
                <a:moveTo>
                  <a:pt x="707414" y="202312"/>
                </a:moveTo>
                <a:cubicBezTo>
                  <a:pt x="708389" y="202150"/>
                  <a:pt x="709283" y="201825"/>
                  <a:pt x="710258" y="201499"/>
                </a:cubicBezTo>
                <a:cubicBezTo>
                  <a:pt x="711152" y="201093"/>
                  <a:pt x="712046" y="200606"/>
                  <a:pt x="712858" y="200118"/>
                </a:cubicBezTo>
                <a:cubicBezTo>
                  <a:pt x="713671" y="199549"/>
                  <a:pt x="714402" y="198900"/>
                  <a:pt x="715134" y="198249"/>
                </a:cubicBezTo>
                <a:cubicBezTo>
                  <a:pt x="717896" y="195405"/>
                  <a:pt x="719603" y="191505"/>
                  <a:pt x="719603" y="187442"/>
                </a:cubicBezTo>
                <a:cubicBezTo>
                  <a:pt x="719603" y="186386"/>
                  <a:pt x="719521" y="185411"/>
                  <a:pt x="719277" y="184436"/>
                </a:cubicBezTo>
                <a:cubicBezTo>
                  <a:pt x="719115" y="183461"/>
                  <a:pt x="718790" y="182486"/>
                  <a:pt x="718465" y="181592"/>
                </a:cubicBezTo>
                <a:cubicBezTo>
                  <a:pt x="718059" y="180698"/>
                  <a:pt x="717571" y="179804"/>
                  <a:pt x="717084" y="178992"/>
                </a:cubicBezTo>
                <a:cubicBezTo>
                  <a:pt x="716515" y="178179"/>
                  <a:pt x="715865" y="177367"/>
                  <a:pt x="715214" y="176716"/>
                </a:cubicBezTo>
                <a:cubicBezTo>
                  <a:pt x="711720" y="173223"/>
                  <a:pt x="706439" y="171516"/>
                  <a:pt x="701483" y="172572"/>
                </a:cubicBezTo>
                <a:cubicBezTo>
                  <a:pt x="700507" y="172735"/>
                  <a:pt x="699532" y="173060"/>
                  <a:pt x="698638" y="173385"/>
                </a:cubicBezTo>
                <a:cubicBezTo>
                  <a:pt x="697745" y="173710"/>
                  <a:pt x="696851" y="174198"/>
                  <a:pt x="696038" y="174766"/>
                </a:cubicBezTo>
                <a:cubicBezTo>
                  <a:pt x="695226" y="175335"/>
                  <a:pt x="694494" y="175985"/>
                  <a:pt x="693763" y="176635"/>
                </a:cubicBezTo>
                <a:cubicBezTo>
                  <a:pt x="693113" y="177285"/>
                  <a:pt x="692463" y="178098"/>
                  <a:pt x="691894" y="178911"/>
                </a:cubicBezTo>
                <a:cubicBezTo>
                  <a:pt x="691326" y="179723"/>
                  <a:pt x="690838" y="180617"/>
                  <a:pt x="690513" y="181511"/>
                </a:cubicBezTo>
                <a:cubicBezTo>
                  <a:pt x="690107" y="182404"/>
                  <a:pt x="689863" y="183379"/>
                  <a:pt x="689700" y="184355"/>
                </a:cubicBezTo>
                <a:cubicBezTo>
                  <a:pt x="689456" y="185330"/>
                  <a:pt x="689375" y="186305"/>
                  <a:pt x="689375" y="187361"/>
                </a:cubicBezTo>
                <a:cubicBezTo>
                  <a:pt x="689375" y="191342"/>
                  <a:pt x="691000" y="195243"/>
                  <a:pt x="693845" y="198168"/>
                </a:cubicBezTo>
                <a:cubicBezTo>
                  <a:pt x="696688" y="200931"/>
                  <a:pt x="700588" y="202637"/>
                  <a:pt x="704570" y="202637"/>
                </a:cubicBezTo>
                <a:cubicBezTo>
                  <a:pt x="705545" y="202637"/>
                  <a:pt x="706601" y="202556"/>
                  <a:pt x="707577" y="202312"/>
                </a:cubicBezTo>
                <a:close/>
                <a:moveTo>
                  <a:pt x="793545" y="202312"/>
                </a:moveTo>
                <a:cubicBezTo>
                  <a:pt x="794520" y="202150"/>
                  <a:pt x="795414" y="201825"/>
                  <a:pt x="796389" y="201499"/>
                </a:cubicBezTo>
                <a:cubicBezTo>
                  <a:pt x="797283" y="201093"/>
                  <a:pt x="798177" y="200606"/>
                  <a:pt x="798990" y="200118"/>
                </a:cubicBezTo>
                <a:cubicBezTo>
                  <a:pt x="799802" y="199549"/>
                  <a:pt x="800533" y="198900"/>
                  <a:pt x="801265" y="198249"/>
                </a:cubicBezTo>
                <a:cubicBezTo>
                  <a:pt x="804028" y="195405"/>
                  <a:pt x="805734" y="191505"/>
                  <a:pt x="805734" y="187442"/>
                </a:cubicBezTo>
                <a:cubicBezTo>
                  <a:pt x="805734" y="186386"/>
                  <a:pt x="805652" y="185411"/>
                  <a:pt x="805409" y="184436"/>
                </a:cubicBezTo>
                <a:cubicBezTo>
                  <a:pt x="805246" y="183461"/>
                  <a:pt x="804921" y="182486"/>
                  <a:pt x="804596" y="181592"/>
                </a:cubicBezTo>
                <a:cubicBezTo>
                  <a:pt x="804190" y="180698"/>
                  <a:pt x="803702" y="179804"/>
                  <a:pt x="803215" y="178992"/>
                </a:cubicBezTo>
                <a:cubicBezTo>
                  <a:pt x="802646" y="178179"/>
                  <a:pt x="801996" y="177367"/>
                  <a:pt x="801346" y="176716"/>
                </a:cubicBezTo>
                <a:cubicBezTo>
                  <a:pt x="797852" y="173223"/>
                  <a:pt x="792570" y="171516"/>
                  <a:pt x="787614" y="172572"/>
                </a:cubicBezTo>
                <a:cubicBezTo>
                  <a:pt x="786639" y="172735"/>
                  <a:pt x="785664" y="173060"/>
                  <a:pt x="784770" y="173385"/>
                </a:cubicBezTo>
                <a:cubicBezTo>
                  <a:pt x="783876" y="173710"/>
                  <a:pt x="782982" y="174198"/>
                  <a:pt x="782170" y="174766"/>
                </a:cubicBezTo>
                <a:cubicBezTo>
                  <a:pt x="781357" y="175335"/>
                  <a:pt x="780626" y="175985"/>
                  <a:pt x="779894" y="176635"/>
                </a:cubicBezTo>
                <a:cubicBezTo>
                  <a:pt x="779244" y="177285"/>
                  <a:pt x="778594" y="178098"/>
                  <a:pt x="778026" y="178911"/>
                </a:cubicBezTo>
                <a:cubicBezTo>
                  <a:pt x="777457" y="179723"/>
                  <a:pt x="776969" y="180617"/>
                  <a:pt x="776644" y="181511"/>
                </a:cubicBezTo>
                <a:cubicBezTo>
                  <a:pt x="776238" y="182404"/>
                  <a:pt x="775994" y="183379"/>
                  <a:pt x="775831" y="184355"/>
                </a:cubicBezTo>
                <a:cubicBezTo>
                  <a:pt x="775588" y="185330"/>
                  <a:pt x="775507" y="186305"/>
                  <a:pt x="775507" y="187361"/>
                </a:cubicBezTo>
                <a:cubicBezTo>
                  <a:pt x="775507" y="191342"/>
                  <a:pt x="777132" y="195243"/>
                  <a:pt x="779976" y="198168"/>
                </a:cubicBezTo>
                <a:cubicBezTo>
                  <a:pt x="782819" y="200931"/>
                  <a:pt x="786720" y="202637"/>
                  <a:pt x="790701" y="202637"/>
                </a:cubicBezTo>
                <a:cubicBezTo>
                  <a:pt x="791676" y="202637"/>
                  <a:pt x="792733" y="202556"/>
                  <a:pt x="793708" y="202312"/>
                </a:cubicBezTo>
                <a:close/>
                <a:moveTo>
                  <a:pt x="879677" y="202312"/>
                </a:moveTo>
                <a:cubicBezTo>
                  <a:pt x="880652" y="202150"/>
                  <a:pt x="881546" y="201825"/>
                  <a:pt x="882521" y="201499"/>
                </a:cubicBezTo>
                <a:cubicBezTo>
                  <a:pt x="883414" y="201093"/>
                  <a:pt x="884308" y="200606"/>
                  <a:pt x="885121" y="200118"/>
                </a:cubicBezTo>
                <a:cubicBezTo>
                  <a:pt x="885933" y="199549"/>
                  <a:pt x="886665" y="198900"/>
                  <a:pt x="887396" y="198249"/>
                </a:cubicBezTo>
                <a:cubicBezTo>
                  <a:pt x="890159" y="195405"/>
                  <a:pt x="891865" y="191505"/>
                  <a:pt x="891865" y="187442"/>
                </a:cubicBezTo>
                <a:cubicBezTo>
                  <a:pt x="891865" y="186386"/>
                  <a:pt x="891784" y="185411"/>
                  <a:pt x="891540" y="184436"/>
                </a:cubicBezTo>
                <a:cubicBezTo>
                  <a:pt x="891378" y="183461"/>
                  <a:pt x="891052" y="182486"/>
                  <a:pt x="890727" y="181592"/>
                </a:cubicBezTo>
                <a:cubicBezTo>
                  <a:pt x="890321" y="180698"/>
                  <a:pt x="889834" y="179804"/>
                  <a:pt x="889346" y="178992"/>
                </a:cubicBezTo>
                <a:cubicBezTo>
                  <a:pt x="888777" y="178179"/>
                  <a:pt x="888127" y="177367"/>
                  <a:pt x="887477" y="176716"/>
                </a:cubicBezTo>
                <a:cubicBezTo>
                  <a:pt x="883983" y="173223"/>
                  <a:pt x="878702" y="171516"/>
                  <a:pt x="873745" y="172572"/>
                </a:cubicBezTo>
                <a:cubicBezTo>
                  <a:pt x="872770" y="172735"/>
                  <a:pt x="871795" y="173060"/>
                  <a:pt x="870901" y="173385"/>
                </a:cubicBezTo>
                <a:cubicBezTo>
                  <a:pt x="870007" y="173710"/>
                  <a:pt x="869113" y="174198"/>
                  <a:pt x="868301" y="174766"/>
                </a:cubicBezTo>
                <a:cubicBezTo>
                  <a:pt x="867488" y="175335"/>
                  <a:pt x="866757" y="175985"/>
                  <a:pt x="866026" y="176635"/>
                </a:cubicBezTo>
                <a:cubicBezTo>
                  <a:pt x="865376" y="177285"/>
                  <a:pt x="864725" y="178098"/>
                  <a:pt x="864157" y="178911"/>
                </a:cubicBezTo>
                <a:cubicBezTo>
                  <a:pt x="863588" y="179723"/>
                  <a:pt x="863100" y="180617"/>
                  <a:pt x="862775" y="181511"/>
                </a:cubicBezTo>
                <a:cubicBezTo>
                  <a:pt x="862369" y="182404"/>
                  <a:pt x="862125" y="183379"/>
                  <a:pt x="861963" y="184355"/>
                </a:cubicBezTo>
                <a:cubicBezTo>
                  <a:pt x="861719" y="185330"/>
                  <a:pt x="861638" y="186305"/>
                  <a:pt x="861638" y="187361"/>
                </a:cubicBezTo>
                <a:cubicBezTo>
                  <a:pt x="861638" y="191342"/>
                  <a:pt x="863263" y="195243"/>
                  <a:pt x="866107" y="198168"/>
                </a:cubicBezTo>
                <a:cubicBezTo>
                  <a:pt x="868951" y="200931"/>
                  <a:pt x="872851" y="202637"/>
                  <a:pt x="876833" y="202637"/>
                </a:cubicBezTo>
                <a:cubicBezTo>
                  <a:pt x="877808" y="202637"/>
                  <a:pt x="878864" y="202556"/>
                  <a:pt x="879839" y="202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20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flipH="1">
            <a:off x="1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0"/>
          <p:cNvSpPr txBox="1">
            <a:spLocks noGrp="1"/>
          </p:cNvSpPr>
          <p:nvPr>
            <p:ph type="title"/>
          </p:nvPr>
        </p:nvSpPr>
        <p:spPr>
          <a:xfrm>
            <a:off x="4587062" y="1390050"/>
            <a:ext cx="2592900" cy="106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0"/>
          <p:cNvSpPr txBox="1">
            <a:spLocks noGrp="1"/>
          </p:cNvSpPr>
          <p:nvPr>
            <p:ph type="subTitle" idx="1"/>
          </p:nvPr>
        </p:nvSpPr>
        <p:spPr>
          <a:xfrm>
            <a:off x="4587187" y="2450850"/>
            <a:ext cx="2592900" cy="13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20"/>
          <p:cNvSpPr>
            <a:spLocks noGrp="1"/>
          </p:cNvSpPr>
          <p:nvPr>
            <p:ph type="pic" idx="2"/>
          </p:nvPr>
        </p:nvSpPr>
        <p:spPr>
          <a:xfrm>
            <a:off x="2072162" y="891925"/>
            <a:ext cx="1618500" cy="31761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21" name="Google Shape;321;p20"/>
          <p:cNvGrpSpPr/>
          <p:nvPr/>
        </p:nvGrpSpPr>
        <p:grpSpPr>
          <a:xfrm rot="10800000">
            <a:off x="176600" y="-52780"/>
            <a:ext cx="9612742" cy="5220086"/>
            <a:chOff x="-567663" y="-52780"/>
            <a:chExt cx="9612742" cy="5220086"/>
          </a:xfrm>
        </p:grpSpPr>
        <p:sp>
          <p:nvSpPr>
            <p:cNvPr id="322" name="Google Shape;322;p20"/>
            <p:cNvSpPr/>
            <p:nvPr/>
          </p:nvSpPr>
          <p:spPr>
            <a:xfrm rot="10029986">
              <a:off x="-460742" y="3401149"/>
              <a:ext cx="1082501" cy="1084474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0"/>
            <p:cNvSpPr/>
            <p:nvPr/>
          </p:nvSpPr>
          <p:spPr>
            <a:xfrm rot="8100000" flipH="1">
              <a:off x="2552002" y="4593371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20"/>
            <p:cNvSpPr/>
            <p:nvPr/>
          </p:nvSpPr>
          <p:spPr>
            <a:xfrm rot="10800000">
              <a:off x="8586195" y="83603"/>
              <a:ext cx="458884" cy="397414"/>
            </a:xfrm>
            <a:custGeom>
              <a:avLst/>
              <a:gdLst/>
              <a:ahLst/>
              <a:cxnLst/>
              <a:rect l="l" t="t" r="r" b="b"/>
              <a:pathLst>
                <a:path w="539864" h="467546" extrusionOk="0">
                  <a:moveTo>
                    <a:pt x="539783" y="467547"/>
                  </a:moveTo>
                  <a:lnTo>
                    <a:pt x="0" y="467547"/>
                  </a:lnTo>
                  <a:lnTo>
                    <a:pt x="1787" y="464459"/>
                  </a:lnTo>
                  <a:lnTo>
                    <a:pt x="269932" y="0"/>
                  </a:lnTo>
                  <a:lnTo>
                    <a:pt x="271720" y="3088"/>
                  </a:lnTo>
                  <a:lnTo>
                    <a:pt x="539864" y="467547"/>
                  </a:lnTo>
                  <a:close/>
                  <a:moveTo>
                    <a:pt x="6988" y="463484"/>
                  </a:moveTo>
                  <a:lnTo>
                    <a:pt x="532714" y="463484"/>
                  </a:lnTo>
                  <a:lnTo>
                    <a:pt x="269851" y="8207"/>
                  </a:lnTo>
                  <a:lnTo>
                    <a:pt x="6988" y="463484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20"/>
            <p:cNvSpPr/>
            <p:nvPr/>
          </p:nvSpPr>
          <p:spPr>
            <a:xfrm rot="10800000">
              <a:off x="8700646" y="158602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0"/>
            <p:cNvSpPr/>
            <p:nvPr/>
          </p:nvSpPr>
          <p:spPr>
            <a:xfrm rot="5940356">
              <a:off x="8274679" y="390092"/>
              <a:ext cx="312199" cy="312199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20"/>
            <p:cNvSpPr/>
            <p:nvPr/>
          </p:nvSpPr>
          <p:spPr>
            <a:xfrm rot="-2700000" flipH="1">
              <a:off x="475502" y="45691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20"/>
            <p:cNvSpPr/>
            <p:nvPr/>
          </p:nvSpPr>
          <p:spPr>
            <a:xfrm rot="5950833">
              <a:off x="8889500" y="4735997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20"/>
            <p:cNvSpPr/>
            <p:nvPr/>
          </p:nvSpPr>
          <p:spPr>
            <a:xfrm rot="10800000">
              <a:off x="8687778" y="4106502"/>
              <a:ext cx="357300" cy="309424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336332" y="211057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0"/>
            <p:cNvSpPr/>
            <p:nvPr/>
          </p:nvSpPr>
          <p:spPr>
            <a:xfrm rot="5941159">
              <a:off x="336701" y="134743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1422789" y="4729788"/>
              <a:ext cx="891865" cy="202637"/>
            </a:xfrm>
            <a:custGeom>
              <a:avLst/>
              <a:gdLst/>
              <a:ahLst/>
              <a:cxnLst/>
              <a:rect l="l" t="t" r="r" b="b"/>
              <a:pathLst>
                <a:path w="891865" h="202637" extrusionOk="0">
                  <a:moveTo>
                    <a:pt x="18039" y="30050"/>
                  </a:moveTo>
                  <a:cubicBezTo>
                    <a:pt x="19014" y="29887"/>
                    <a:pt x="19908" y="29562"/>
                    <a:pt x="20883" y="29237"/>
                  </a:cubicBezTo>
                  <a:cubicBezTo>
                    <a:pt x="21777" y="28831"/>
                    <a:pt x="22670" y="28343"/>
                    <a:pt x="23483" y="27856"/>
                  </a:cubicBezTo>
                  <a:cubicBezTo>
                    <a:pt x="24295" y="27287"/>
                    <a:pt x="25027" y="26637"/>
                    <a:pt x="25758" y="25987"/>
                  </a:cubicBezTo>
                  <a:cubicBezTo>
                    <a:pt x="28521" y="23143"/>
                    <a:pt x="30227" y="19242"/>
                    <a:pt x="30227" y="15180"/>
                  </a:cubicBezTo>
                  <a:cubicBezTo>
                    <a:pt x="30227" y="14123"/>
                    <a:pt x="30146" y="13148"/>
                    <a:pt x="29902" y="12173"/>
                  </a:cubicBezTo>
                  <a:cubicBezTo>
                    <a:pt x="29739" y="11198"/>
                    <a:pt x="29415" y="10223"/>
                    <a:pt x="29090" y="9329"/>
                  </a:cubicBezTo>
                  <a:cubicBezTo>
                    <a:pt x="28683" y="8436"/>
                    <a:pt x="28196" y="7542"/>
                    <a:pt x="27708" y="6729"/>
                  </a:cubicBezTo>
                  <a:cubicBezTo>
                    <a:pt x="27139" y="5917"/>
                    <a:pt x="26490" y="5104"/>
                    <a:pt x="25839" y="4454"/>
                  </a:cubicBezTo>
                  <a:cubicBezTo>
                    <a:pt x="22345" y="960"/>
                    <a:pt x="17064" y="-746"/>
                    <a:pt x="12107" y="310"/>
                  </a:cubicBezTo>
                  <a:cubicBezTo>
                    <a:pt x="11132" y="472"/>
                    <a:pt x="10157" y="798"/>
                    <a:pt x="9263" y="1123"/>
                  </a:cubicBezTo>
                  <a:cubicBezTo>
                    <a:pt x="8369" y="1447"/>
                    <a:pt x="7475" y="1935"/>
                    <a:pt x="6663" y="2504"/>
                  </a:cubicBezTo>
                  <a:cubicBezTo>
                    <a:pt x="5850" y="3073"/>
                    <a:pt x="5119" y="3723"/>
                    <a:pt x="4388" y="4373"/>
                  </a:cubicBezTo>
                  <a:cubicBezTo>
                    <a:pt x="3737" y="5023"/>
                    <a:pt x="3088" y="5835"/>
                    <a:pt x="2519" y="6648"/>
                  </a:cubicBezTo>
                  <a:cubicBezTo>
                    <a:pt x="1950" y="7461"/>
                    <a:pt x="1463" y="8354"/>
                    <a:pt x="1138" y="9248"/>
                  </a:cubicBezTo>
                  <a:cubicBezTo>
                    <a:pt x="731" y="10142"/>
                    <a:pt x="488" y="11117"/>
                    <a:pt x="325" y="12092"/>
                  </a:cubicBezTo>
                  <a:cubicBezTo>
                    <a:pt x="81" y="13067"/>
                    <a:pt x="0" y="14042"/>
                    <a:pt x="0" y="15098"/>
                  </a:cubicBezTo>
                  <a:cubicBezTo>
                    <a:pt x="0" y="19080"/>
                    <a:pt x="1625" y="22980"/>
                    <a:pt x="4469" y="25905"/>
                  </a:cubicBezTo>
                  <a:cubicBezTo>
                    <a:pt x="7313" y="28668"/>
                    <a:pt x="11213" y="30374"/>
                    <a:pt x="15195" y="30374"/>
                  </a:cubicBezTo>
                  <a:cubicBezTo>
                    <a:pt x="16170" y="30374"/>
                    <a:pt x="17226" y="30294"/>
                    <a:pt x="18201" y="30050"/>
                  </a:cubicBezTo>
                  <a:close/>
                  <a:moveTo>
                    <a:pt x="104170" y="30050"/>
                  </a:moveTo>
                  <a:cubicBezTo>
                    <a:pt x="105145" y="29887"/>
                    <a:pt x="106039" y="29562"/>
                    <a:pt x="107014" y="29237"/>
                  </a:cubicBezTo>
                  <a:cubicBezTo>
                    <a:pt x="107908" y="28831"/>
                    <a:pt x="108802" y="28343"/>
                    <a:pt x="109614" y="27856"/>
                  </a:cubicBezTo>
                  <a:cubicBezTo>
                    <a:pt x="110427" y="27287"/>
                    <a:pt x="111158" y="26637"/>
                    <a:pt x="111889" y="25987"/>
                  </a:cubicBezTo>
                  <a:cubicBezTo>
                    <a:pt x="114652" y="23143"/>
                    <a:pt x="116359" y="19242"/>
                    <a:pt x="116359" y="15180"/>
                  </a:cubicBezTo>
                  <a:cubicBezTo>
                    <a:pt x="116359" y="14123"/>
                    <a:pt x="116277" y="13148"/>
                    <a:pt x="116033" y="12173"/>
                  </a:cubicBezTo>
                  <a:cubicBezTo>
                    <a:pt x="115871" y="11198"/>
                    <a:pt x="115546" y="10223"/>
                    <a:pt x="115221" y="9329"/>
                  </a:cubicBezTo>
                  <a:cubicBezTo>
                    <a:pt x="114815" y="8436"/>
                    <a:pt x="114327" y="7542"/>
                    <a:pt x="113840" y="6729"/>
                  </a:cubicBezTo>
                  <a:cubicBezTo>
                    <a:pt x="113271" y="5917"/>
                    <a:pt x="112621" y="5104"/>
                    <a:pt x="111970" y="4454"/>
                  </a:cubicBezTo>
                  <a:cubicBezTo>
                    <a:pt x="108476" y="960"/>
                    <a:pt x="103195" y="-746"/>
                    <a:pt x="98238" y="310"/>
                  </a:cubicBezTo>
                  <a:cubicBezTo>
                    <a:pt x="97263" y="472"/>
                    <a:pt x="96288" y="798"/>
                    <a:pt x="95394" y="1123"/>
                  </a:cubicBezTo>
                  <a:cubicBezTo>
                    <a:pt x="94501" y="1447"/>
                    <a:pt x="93606" y="1935"/>
                    <a:pt x="92794" y="2504"/>
                  </a:cubicBezTo>
                  <a:cubicBezTo>
                    <a:pt x="91982" y="3073"/>
                    <a:pt x="91250" y="3723"/>
                    <a:pt x="90519" y="4373"/>
                  </a:cubicBezTo>
                  <a:cubicBezTo>
                    <a:pt x="89869" y="5023"/>
                    <a:pt x="89219" y="5835"/>
                    <a:pt x="88650" y="6648"/>
                  </a:cubicBezTo>
                  <a:cubicBezTo>
                    <a:pt x="88081" y="7461"/>
                    <a:pt x="87594" y="8354"/>
                    <a:pt x="87269" y="9248"/>
                  </a:cubicBezTo>
                  <a:cubicBezTo>
                    <a:pt x="86863" y="10142"/>
                    <a:pt x="86619" y="11117"/>
                    <a:pt x="86456" y="12092"/>
                  </a:cubicBezTo>
                  <a:cubicBezTo>
                    <a:pt x="86212" y="13067"/>
                    <a:pt x="86131" y="14042"/>
                    <a:pt x="86131" y="15098"/>
                  </a:cubicBezTo>
                  <a:cubicBezTo>
                    <a:pt x="86131" y="19080"/>
                    <a:pt x="87756" y="22980"/>
                    <a:pt x="90600" y="25905"/>
                  </a:cubicBezTo>
                  <a:cubicBezTo>
                    <a:pt x="93444" y="28668"/>
                    <a:pt x="97344" y="30374"/>
                    <a:pt x="101326" y="30374"/>
                  </a:cubicBezTo>
                  <a:cubicBezTo>
                    <a:pt x="102301" y="30374"/>
                    <a:pt x="103357" y="30294"/>
                    <a:pt x="104332" y="30050"/>
                  </a:cubicBezTo>
                  <a:close/>
                  <a:moveTo>
                    <a:pt x="190301" y="30050"/>
                  </a:moveTo>
                  <a:cubicBezTo>
                    <a:pt x="191276" y="29887"/>
                    <a:pt x="192170" y="29562"/>
                    <a:pt x="193145" y="29237"/>
                  </a:cubicBezTo>
                  <a:cubicBezTo>
                    <a:pt x="194039" y="28831"/>
                    <a:pt x="194933" y="28343"/>
                    <a:pt x="195745" y="27856"/>
                  </a:cubicBezTo>
                  <a:cubicBezTo>
                    <a:pt x="196558" y="27287"/>
                    <a:pt x="197289" y="26637"/>
                    <a:pt x="198021" y="25987"/>
                  </a:cubicBezTo>
                  <a:cubicBezTo>
                    <a:pt x="200783" y="23143"/>
                    <a:pt x="202490" y="19242"/>
                    <a:pt x="202490" y="15180"/>
                  </a:cubicBezTo>
                  <a:cubicBezTo>
                    <a:pt x="202490" y="14123"/>
                    <a:pt x="202408" y="13148"/>
                    <a:pt x="202165" y="12173"/>
                  </a:cubicBezTo>
                  <a:cubicBezTo>
                    <a:pt x="202002" y="11198"/>
                    <a:pt x="201677" y="10223"/>
                    <a:pt x="201352" y="9329"/>
                  </a:cubicBezTo>
                  <a:cubicBezTo>
                    <a:pt x="200946" y="8436"/>
                    <a:pt x="200458" y="7542"/>
                    <a:pt x="199971" y="6729"/>
                  </a:cubicBezTo>
                  <a:cubicBezTo>
                    <a:pt x="199402" y="5917"/>
                    <a:pt x="198752" y="5104"/>
                    <a:pt x="198102" y="4454"/>
                  </a:cubicBezTo>
                  <a:cubicBezTo>
                    <a:pt x="194608" y="960"/>
                    <a:pt x="189326" y="-746"/>
                    <a:pt x="184370" y="310"/>
                  </a:cubicBezTo>
                  <a:cubicBezTo>
                    <a:pt x="183395" y="472"/>
                    <a:pt x="182420" y="798"/>
                    <a:pt x="181525" y="1123"/>
                  </a:cubicBezTo>
                  <a:cubicBezTo>
                    <a:pt x="180632" y="1447"/>
                    <a:pt x="179738" y="1935"/>
                    <a:pt x="178925" y="2504"/>
                  </a:cubicBezTo>
                  <a:cubicBezTo>
                    <a:pt x="178113" y="3073"/>
                    <a:pt x="177382" y="3723"/>
                    <a:pt x="176650" y="4373"/>
                  </a:cubicBezTo>
                  <a:cubicBezTo>
                    <a:pt x="176000" y="5023"/>
                    <a:pt x="175350" y="5835"/>
                    <a:pt x="174782" y="6648"/>
                  </a:cubicBezTo>
                  <a:cubicBezTo>
                    <a:pt x="174213" y="7461"/>
                    <a:pt x="173725" y="8354"/>
                    <a:pt x="173400" y="9248"/>
                  </a:cubicBezTo>
                  <a:cubicBezTo>
                    <a:pt x="172994" y="10142"/>
                    <a:pt x="172750" y="11117"/>
                    <a:pt x="172588" y="12092"/>
                  </a:cubicBezTo>
                  <a:cubicBezTo>
                    <a:pt x="172344" y="13067"/>
                    <a:pt x="172263" y="14042"/>
                    <a:pt x="172263" y="15098"/>
                  </a:cubicBezTo>
                  <a:cubicBezTo>
                    <a:pt x="172263" y="19080"/>
                    <a:pt x="173887" y="22980"/>
                    <a:pt x="176732" y="25905"/>
                  </a:cubicBezTo>
                  <a:cubicBezTo>
                    <a:pt x="179575" y="28668"/>
                    <a:pt x="183476" y="30374"/>
                    <a:pt x="187457" y="30374"/>
                  </a:cubicBezTo>
                  <a:cubicBezTo>
                    <a:pt x="188433" y="30374"/>
                    <a:pt x="189489" y="30294"/>
                    <a:pt x="190464" y="30050"/>
                  </a:cubicBezTo>
                  <a:close/>
                  <a:moveTo>
                    <a:pt x="276432" y="30050"/>
                  </a:moveTo>
                  <a:cubicBezTo>
                    <a:pt x="277408" y="29887"/>
                    <a:pt x="278302" y="29562"/>
                    <a:pt x="279277" y="29237"/>
                  </a:cubicBezTo>
                  <a:cubicBezTo>
                    <a:pt x="280170" y="28831"/>
                    <a:pt x="281064" y="28343"/>
                    <a:pt x="281877" y="27856"/>
                  </a:cubicBezTo>
                  <a:cubicBezTo>
                    <a:pt x="282689" y="27287"/>
                    <a:pt x="283421" y="26637"/>
                    <a:pt x="284152" y="25987"/>
                  </a:cubicBezTo>
                  <a:cubicBezTo>
                    <a:pt x="286915" y="23143"/>
                    <a:pt x="288621" y="19242"/>
                    <a:pt x="288621" y="15180"/>
                  </a:cubicBezTo>
                  <a:cubicBezTo>
                    <a:pt x="288621" y="14123"/>
                    <a:pt x="288540" y="13148"/>
                    <a:pt x="288296" y="12173"/>
                  </a:cubicBezTo>
                  <a:cubicBezTo>
                    <a:pt x="288133" y="11198"/>
                    <a:pt x="287808" y="10223"/>
                    <a:pt x="287484" y="9329"/>
                  </a:cubicBezTo>
                  <a:cubicBezTo>
                    <a:pt x="287077" y="8436"/>
                    <a:pt x="286589" y="7542"/>
                    <a:pt x="286102" y="6729"/>
                  </a:cubicBezTo>
                  <a:cubicBezTo>
                    <a:pt x="285533" y="5917"/>
                    <a:pt x="284883" y="5104"/>
                    <a:pt x="284233" y="4454"/>
                  </a:cubicBezTo>
                  <a:cubicBezTo>
                    <a:pt x="280739" y="960"/>
                    <a:pt x="275457" y="-746"/>
                    <a:pt x="270501" y="310"/>
                  </a:cubicBezTo>
                  <a:cubicBezTo>
                    <a:pt x="269526" y="472"/>
                    <a:pt x="268551" y="798"/>
                    <a:pt x="267657" y="1123"/>
                  </a:cubicBezTo>
                  <a:cubicBezTo>
                    <a:pt x="266763" y="1447"/>
                    <a:pt x="265869" y="1935"/>
                    <a:pt x="265057" y="2504"/>
                  </a:cubicBezTo>
                  <a:cubicBezTo>
                    <a:pt x="264244" y="3073"/>
                    <a:pt x="263513" y="3723"/>
                    <a:pt x="262781" y="4373"/>
                  </a:cubicBezTo>
                  <a:cubicBezTo>
                    <a:pt x="262132" y="5023"/>
                    <a:pt x="261482" y="5835"/>
                    <a:pt x="260913" y="6648"/>
                  </a:cubicBezTo>
                  <a:cubicBezTo>
                    <a:pt x="260344" y="7461"/>
                    <a:pt x="259856" y="8354"/>
                    <a:pt x="259531" y="9248"/>
                  </a:cubicBezTo>
                  <a:cubicBezTo>
                    <a:pt x="259125" y="10142"/>
                    <a:pt x="258881" y="11117"/>
                    <a:pt x="258719" y="12092"/>
                  </a:cubicBezTo>
                  <a:cubicBezTo>
                    <a:pt x="258475" y="13067"/>
                    <a:pt x="258394" y="14042"/>
                    <a:pt x="258394" y="15098"/>
                  </a:cubicBezTo>
                  <a:cubicBezTo>
                    <a:pt x="258394" y="19080"/>
                    <a:pt x="260019" y="22980"/>
                    <a:pt x="262863" y="25905"/>
                  </a:cubicBezTo>
                  <a:cubicBezTo>
                    <a:pt x="265707" y="28668"/>
                    <a:pt x="269607" y="30374"/>
                    <a:pt x="273589" y="30374"/>
                  </a:cubicBezTo>
                  <a:cubicBezTo>
                    <a:pt x="274564" y="30374"/>
                    <a:pt x="275620" y="30294"/>
                    <a:pt x="276595" y="30050"/>
                  </a:cubicBezTo>
                  <a:close/>
                  <a:moveTo>
                    <a:pt x="362564" y="30050"/>
                  </a:moveTo>
                  <a:cubicBezTo>
                    <a:pt x="363539" y="29887"/>
                    <a:pt x="364433" y="29562"/>
                    <a:pt x="365408" y="29237"/>
                  </a:cubicBezTo>
                  <a:cubicBezTo>
                    <a:pt x="366302" y="28831"/>
                    <a:pt x="367196" y="28343"/>
                    <a:pt x="368008" y="27856"/>
                  </a:cubicBezTo>
                  <a:cubicBezTo>
                    <a:pt x="368821" y="27287"/>
                    <a:pt x="369552" y="26637"/>
                    <a:pt x="370283" y="25987"/>
                  </a:cubicBezTo>
                  <a:cubicBezTo>
                    <a:pt x="373046" y="23143"/>
                    <a:pt x="374752" y="19242"/>
                    <a:pt x="374752" y="15180"/>
                  </a:cubicBezTo>
                  <a:cubicBezTo>
                    <a:pt x="374752" y="14123"/>
                    <a:pt x="374671" y="13148"/>
                    <a:pt x="374427" y="12173"/>
                  </a:cubicBezTo>
                  <a:cubicBezTo>
                    <a:pt x="374265" y="11198"/>
                    <a:pt x="373939" y="10223"/>
                    <a:pt x="373615" y="9329"/>
                  </a:cubicBezTo>
                  <a:cubicBezTo>
                    <a:pt x="373208" y="8436"/>
                    <a:pt x="372721" y="7542"/>
                    <a:pt x="372233" y="6729"/>
                  </a:cubicBezTo>
                  <a:cubicBezTo>
                    <a:pt x="371665" y="5917"/>
                    <a:pt x="371014" y="5104"/>
                    <a:pt x="370365" y="4454"/>
                  </a:cubicBezTo>
                  <a:cubicBezTo>
                    <a:pt x="366870" y="960"/>
                    <a:pt x="361589" y="-746"/>
                    <a:pt x="356632" y="310"/>
                  </a:cubicBezTo>
                  <a:cubicBezTo>
                    <a:pt x="355657" y="472"/>
                    <a:pt x="354682" y="798"/>
                    <a:pt x="353788" y="1123"/>
                  </a:cubicBezTo>
                  <a:cubicBezTo>
                    <a:pt x="352894" y="1447"/>
                    <a:pt x="352001" y="1935"/>
                    <a:pt x="351188" y="2504"/>
                  </a:cubicBezTo>
                  <a:cubicBezTo>
                    <a:pt x="350376" y="3073"/>
                    <a:pt x="349644" y="3723"/>
                    <a:pt x="348913" y="4373"/>
                  </a:cubicBezTo>
                  <a:cubicBezTo>
                    <a:pt x="348263" y="5023"/>
                    <a:pt x="347613" y="5835"/>
                    <a:pt x="347044" y="6648"/>
                  </a:cubicBezTo>
                  <a:cubicBezTo>
                    <a:pt x="346475" y="7461"/>
                    <a:pt x="345988" y="8354"/>
                    <a:pt x="345663" y="9248"/>
                  </a:cubicBezTo>
                  <a:cubicBezTo>
                    <a:pt x="345256" y="10142"/>
                    <a:pt x="345012" y="11117"/>
                    <a:pt x="344850" y="12092"/>
                  </a:cubicBezTo>
                  <a:cubicBezTo>
                    <a:pt x="344606" y="13067"/>
                    <a:pt x="344525" y="14042"/>
                    <a:pt x="344525" y="15098"/>
                  </a:cubicBezTo>
                  <a:cubicBezTo>
                    <a:pt x="344525" y="19080"/>
                    <a:pt x="346150" y="22980"/>
                    <a:pt x="348994" y="25905"/>
                  </a:cubicBezTo>
                  <a:cubicBezTo>
                    <a:pt x="351838" y="28668"/>
                    <a:pt x="355738" y="30374"/>
                    <a:pt x="359720" y="30374"/>
                  </a:cubicBezTo>
                  <a:cubicBezTo>
                    <a:pt x="360695" y="30374"/>
                    <a:pt x="361751" y="30294"/>
                    <a:pt x="362727" y="30050"/>
                  </a:cubicBezTo>
                  <a:close/>
                  <a:moveTo>
                    <a:pt x="448695" y="30050"/>
                  </a:moveTo>
                  <a:cubicBezTo>
                    <a:pt x="449670" y="29887"/>
                    <a:pt x="450564" y="29562"/>
                    <a:pt x="451539" y="29237"/>
                  </a:cubicBezTo>
                  <a:cubicBezTo>
                    <a:pt x="452433" y="28831"/>
                    <a:pt x="453327" y="28343"/>
                    <a:pt x="454140" y="27856"/>
                  </a:cubicBezTo>
                  <a:cubicBezTo>
                    <a:pt x="454952" y="27287"/>
                    <a:pt x="455683" y="26637"/>
                    <a:pt x="456414" y="25987"/>
                  </a:cubicBezTo>
                  <a:cubicBezTo>
                    <a:pt x="459177" y="23143"/>
                    <a:pt x="460883" y="19242"/>
                    <a:pt x="460883" y="15180"/>
                  </a:cubicBezTo>
                  <a:cubicBezTo>
                    <a:pt x="460883" y="14123"/>
                    <a:pt x="460802" y="13148"/>
                    <a:pt x="460559" y="12173"/>
                  </a:cubicBezTo>
                  <a:cubicBezTo>
                    <a:pt x="460396" y="11198"/>
                    <a:pt x="460071" y="10223"/>
                    <a:pt x="459746" y="9329"/>
                  </a:cubicBezTo>
                  <a:cubicBezTo>
                    <a:pt x="459340" y="8436"/>
                    <a:pt x="458852" y="7542"/>
                    <a:pt x="458364" y="6729"/>
                  </a:cubicBezTo>
                  <a:cubicBezTo>
                    <a:pt x="457796" y="5917"/>
                    <a:pt x="457146" y="5104"/>
                    <a:pt x="456496" y="4454"/>
                  </a:cubicBezTo>
                  <a:cubicBezTo>
                    <a:pt x="453002" y="960"/>
                    <a:pt x="447720" y="-746"/>
                    <a:pt x="442763" y="310"/>
                  </a:cubicBezTo>
                  <a:cubicBezTo>
                    <a:pt x="441788" y="472"/>
                    <a:pt x="440813" y="798"/>
                    <a:pt x="439920" y="1123"/>
                  </a:cubicBezTo>
                  <a:cubicBezTo>
                    <a:pt x="439026" y="1447"/>
                    <a:pt x="438132" y="1935"/>
                    <a:pt x="437319" y="2504"/>
                  </a:cubicBezTo>
                  <a:cubicBezTo>
                    <a:pt x="436507" y="3073"/>
                    <a:pt x="435776" y="3723"/>
                    <a:pt x="435044" y="4373"/>
                  </a:cubicBezTo>
                  <a:cubicBezTo>
                    <a:pt x="434394" y="5023"/>
                    <a:pt x="433744" y="5835"/>
                    <a:pt x="433175" y="6648"/>
                  </a:cubicBezTo>
                  <a:cubicBezTo>
                    <a:pt x="432606" y="7461"/>
                    <a:pt x="432119" y="8354"/>
                    <a:pt x="431794" y="9248"/>
                  </a:cubicBezTo>
                  <a:cubicBezTo>
                    <a:pt x="431387" y="10142"/>
                    <a:pt x="431144" y="11117"/>
                    <a:pt x="430981" y="12092"/>
                  </a:cubicBezTo>
                  <a:cubicBezTo>
                    <a:pt x="430738" y="13067"/>
                    <a:pt x="430656" y="14042"/>
                    <a:pt x="430656" y="15098"/>
                  </a:cubicBezTo>
                  <a:cubicBezTo>
                    <a:pt x="430656" y="19080"/>
                    <a:pt x="432282" y="22980"/>
                    <a:pt x="435125" y="25905"/>
                  </a:cubicBezTo>
                  <a:cubicBezTo>
                    <a:pt x="437969" y="28668"/>
                    <a:pt x="441870" y="30374"/>
                    <a:pt x="445851" y="30374"/>
                  </a:cubicBezTo>
                  <a:cubicBezTo>
                    <a:pt x="446826" y="30374"/>
                    <a:pt x="447883" y="30294"/>
                    <a:pt x="448858" y="30050"/>
                  </a:cubicBezTo>
                  <a:close/>
                  <a:moveTo>
                    <a:pt x="534827" y="30050"/>
                  </a:moveTo>
                  <a:cubicBezTo>
                    <a:pt x="535802" y="29887"/>
                    <a:pt x="536695" y="29562"/>
                    <a:pt x="537670" y="29237"/>
                  </a:cubicBezTo>
                  <a:cubicBezTo>
                    <a:pt x="538564" y="28831"/>
                    <a:pt x="539458" y="28343"/>
                    <a:pt x="540271" y="27856"/>
                  </a:cubicBezTo>
                  <a:cubicBezTo>
                    <a:pt x="541083" y="27287"/>
                    <a:pt x="541814" y="26637"/>
                    <a:pt x="542546" y="25987"/>
                  </a:cubicBezTo>
                  <a:cubicBezTo>
                    <a:pt x="545308" y="23143"/>
                    <a:pt x="547015" y="19242"/>
                    <a:pt x="547015" y="15180"/>
                  </a:cubicBezTo>
                  <a:cubicBezTo>
                    <a:pt x="547015" y="14123"/>
                    <a:pt x="546934" y="13148"/>
                    <a:pt x="546690" y="12173"/>
                  </a:cubicBezTo>
                  <a:cubicBezTo>
                    <a:pt x="546527" y="11198"/>
                    <a:pt x="546202" y="10223"/>
                    <a:pt x="545877" y="9329"/>
                  </a:cubicBezTo>
                  <a:cubicBezTo>
                    <a:pt x="545471" y="8436"/>
                    <a:pt x="544984" y="7542"/>
                    <a:pt x="544496" y="6729"/>
                  </a:cubicBezTo>
                  <a:cubicBezTo>
                    <a:pt x="543927" y="5917"/>
                    <a:pt x="543277" y="5104"/>
                    <a:pt x="542627" y="4454"/>
                  </a:cubicBezTo>
                  <a:cubicBezTo>
                    <a:pt x="539133" y="960"/>
                    <a:pt x="533852" y="-746"/>
                    <a:pt x="528895" y="310"/>
                  </a:cubicBezTo>
                  <a:cubicBezTo>
                    <a:pt x="527920" y="472"/>
                    <a:pt x="526945" y="798"/>
                    <a:pt x="526051" y="1123"/>
                  </a:cubicBezTo>
                  <a:cubicBezTo>
                    <a:pt x="525157" y="1447"/>
                    <a:pt x="524263" y="1935"/>
                    <a:pt x="523451" y="2504"/>
                  </a:cubicBezTo>
                  <a:cubicBezTo>
                    <a:pt x="522638" y="3073"/>
                    <a:pt x="521907" y="3723"/>
                    <a:pt x="521176" y="4373"/>
                  </a:cubicBezTo>
                  <a:cubicBezTo>
                    <a:pt x="520525" y="5023"/>
                    <a:pt x="519875" y="5835"/>
                    <a:pt x="519306" y="6648"/>
                  </a:cubicBezTo>
                  <a:cubicBezTo>
                    <a:pt x="518738" y="7461"/>
                    <a:pt x="518250" y="8354"/>
                    <a:pt x="517925" y="9248"/>
                  </a:cubicBezTo>
                  <a:cubicBezTo>
                    <a:pt x="517519" y="10142"/>
                    <a:pt x="517275" y="11117"/>
                    <a:pt x="517113" y="12092"/>
                  </a:cubicBezTo>
                  <a:cubicBezTo>
                    <a:pt x="516869" y="13067"/>
                    <a:pt x="516788" y="14042"/>
                    <a:pt x="516788" y="15098"/>
                  </a:cubicBezTo>
                  <a:cubicBezTo>
                    <a:pt x="516788" y="19080"/>
                    <a:pt x="518413" y="22980"/>
                    <a:pt x="521256" y="25905"/>
                  </a:cubicBezTo>
                  <a:cubicBezTo>
                    <a:pt x="524101" y="28668"/>
                    <a:pt x="528001" y="30374"/>
                    <a:pt x="531982" y="30374"/>
                  </a:cubicBezTo>
                  <a:cubicBezTo>
                    <a:pt x="532957" y="30374"/>
                    <a:pt x="534014" y="30294"/>
                    <a:pt x="534989" y="30050"/>
                  </a:cubicBezTo>
                  <a:close/>
                  <a:moveTo>
                    <a:pt x="620958" y="30050"/>
                  </a:moveTo>
                  <a:cubicBezTo>
                    <a:pt x="621933" y="29887"/>
                    <a:pt x="622826" y="29562"/>
                    <a:pt x="623801" y="29237"/>
                  </a:cubicBezTo>
                  <a:cubicBezTo>
                    <a:pt x="624696" y="28831"/>
                    <a:pt x="625589" y="28343"/>
                    <a:pt x="626402" y="27856"/>
                  </a:cubicBezTo>
                  <a:cubicBezTo>
                    <a:pt x="627215" y="27287"/>
                    <a:pt x="627946" y="26637"/>
                    <a:pt x="628677" y="25987"/>
                  </a:cubicBezTo>
                  <a:cubicBezTo>
                    <a:pt x="631440" y="23143"/>
                    <a:pt x="633146" y="19242"/>
                    <a:pt x="633146" y="15180"/>
                  </a:cubicBezTo>
                  <a:cubicBezTo>
                    <a:pt x="633146" y="14123"/>
                    <a:pt x="633065" y="13148"/>
                    <a:pt x="632821" y="12173"/>
                  </a:cubicBezTo>
                  <a:cubicBezTo>
                    <a:pt x="632659" y="11198"/>
                    <a:pt x="632334" y="10223"/>
                    <a:pt x="632008" y="9329"/>
                  </a:cubicBezTo>
                  <a:cubicBezTo>
                    <a:pt x="631602" y="8436"/>
                    <a:pt x="631115" y="7542"/>
                    <a:pt x="630627" y="6729"/>
                  </a:cubicBezTo>
                  <a:cubicBezTo>
                    <a:pt x="630058" y="5917"/>
                    <a:pt x="629408" y="5104"/>
                    <a:pt x="628758" y="4454"/>
                  </a:cubicBezTo>
                  <a:cubicBezTo>
                    <a:pt x="625264" y="960"/>
                    <a:pt x="619983" y="-746"/>
                    <a:pt x="615026" y="310"/>
                  </a:cubicBezTo>
                  <a:cubicBezTo>
                    <a:pt x="614051" y="472"/>
                    <a:pt x="613076" y="798"/>
                    <a:pt x="612182" y="1123"/>
                  </a:cubicBezTo>
                  <a:cubicBezTo>
                    <a:pt x="611288" y="1447"/>
                    <a:pt x="610395" y="1935"/>
                    <a:pt x="609582" y="2504"/>
                  </a:cubicBezTo>
                  <a:cubicBezTo>
                    <a:pt x="608769" y="3073"/>
                    <a:pt x="608038" y="3723"/>
                    <a:pt x="607307" y="4373"/>
                  </a:cubicBezTo>
                  <a:cubicBezTo>
                    <a:pt x="606657" y="5023"/>
                    <a:pt x="606007" y="5835"/>
                    <a:pt x="605438" y="6648"/>
                  </a:cubicBezTo>
                  <a:cubicBezTo>
                    <a:pt x="604869" y="7461"/>
                    <a:pt x="604382" y="8354"/>
                    <a:pt x="604056" y="9248"/>
                  </a:cubicBezTo>
                  <a:cubicBezTo>
                    <a:pt x="603650" y="10142"/>
                    <a:pt x="603407" y="11117"/>
                    <a:pt x="603244" y="12092"/>
                  </a:cubicBezTo>
                  <a:cubicBezTo>
                    <a:pt x="603000" y="13067"/>
                    <a:pt x="602919" y="14042"/>
                    <a:pt x="602919" y="15098"/>
                  </a:cubicBezTo>
                  <a:cubicBezTo>
                    <a:pt x="602919" y="19080"/>
                    <a:pt x="604544" y="22980"/>
                    <a:pt x="607388" y="25905"/>
                  </a:cubicBezTo>
                  <a:cubicBezTo>
                    <a:pt x="610232" y="28668"/>
                    <a:pt x="614132" y="30374"/>
                    <a:pt x="618114" y="30374"/>
                  </a:cubicBezTo>
                  <a:cubicBezTo>
                    <a:pt x="619089" y="30374"/>
                    <a:pt x="620145" y="30294"/>
                    <a:pt x="621120" y="30050"/>
                  </a:cubicBezTo>
                  <a:close/>
                  <a:moveTo>
                    <a:pt x="707089" y="30050"/>
                  </a:moveTo>
                  <a:cubicBezTo>
                    <a:pt x="708064" y="29887"/>
                    <a:pt x="708958" y="29562"/>
                    <a:pt x="709933" y="29237"/>
                  </a:cubicBezTo>
                  <a:cubicBezTo>
                    <a:pt x="710827" y="28831"/>
                    <a:pt x="711720" y="28343"/>
                    <a:pt x="712533" y="27856"/>
                  </a:cubicBezTo>
                  <a:cubicBezTo>
                    <a:pt x="713346" y="27287"/>
                    <a:pt x="714077" y="26637"/>
                    <a:pt x="714808" y="25987"/>
                  </a:cubicBezTo>
                  <a:cubicBezTo>
                    <a:pt x="717571" y="23143"/>
                    <a:pt x="719277" y="19242"/>
                    <a:pt x="719277" y="15180"/>
                  </a:cubicBezTo>
                  <a:cubicBezTo>
                    <a:pt x="719277" y="14123"/>
                    <a:pt x="719196" y="13148"/>
                    <a:pt x="718952" y="12173"/>
                  </a:cubicBezTo>
                  <a:cubicBezTo>
                    <a:pt x="718790" y="11198"/>
                    <a:pt x="718465" y="10223"/>
                    <a:pt x="718140" y="9329"/>
                  </a:cubicBezTo>
                  <a:cubicBezTo>
                    <a:pt x="717734" y="8436"/>
                    <a:pt x="717246" y="7542"/>
                    <a:pt x="716758" y="6729"/>
                  </a:cubicBezTo>
                  <a:cubicBezTo>
                    <a:pt x="716190" y="5917"/>
                    <a:pt x="715540" y="5104"/>
                    <a:pt x="714890" y="4454"/>
                  </a:cubicBezTo>
                  <a:cubicBezTo>
                    <a:pt x="711396" y="960"/>
                    <a:pt x="706114" y="-746"/>
                    <a:pt x="701157" y="310"/>
                  </a:cubicBezTo>
                  <a:cubicBezTo>
                    <a:pt x="700182" y="472"/>
                    <a:pt x="699207" y="798"/>
                    <a:pt x="698313" y="1123"/>
                  </a:cubicBezTo>
                  <a:cubicBezTo>
                    <a:pt x="697420" y="1447"/>
                    <a:pt x="696526" y="1935"/>
                    <a:pt x="695713" y="2504"/>
                  </a:cubicBezTo>
                  <a:cubicBezTo>
                    <a:pt x="694900" y="3073"/>
                    <a:pt x="694169" y="3723"/>
                    <a:pt x="693438" y="4373"/>
                  </a:cubicBezTo>
                  <a:cubicBezTo>
                    <a:pt x="692788" y="5023"/>
                    <a:pt x="692138" y="5835"/>
                    <a:pt x="691569" y="6648"/>
                  </a:cubicBezTo>
                  <a:cubicBezTo>
                    <a:pt x="691000" y="7461"/>
                    <a:pt x="690513" y="8354"/>
                    <a:pt x="690188" y="9248"/>
                  </a:cubicBezTo>
                  <a:cubicBezTo>
                    <a:pt x="689782" y="10142"/>
                    <a:pt x="689538" y="11117"/>
                    <a:pt x="689375" y="12092"/>
                  </a:cubicBezTo>
                  <a:cubicBezTo>
                    <a:pt x="689132" y="13067"/>
                    <a:pt x="689050" y="14042"/>
                    <a:pt x="689050" y="15098"/>
                  </a:cubicBezTo>
                  <a:cubicBezTo>
                    <a:pt x="689050" y="19080"/>
                    <a:pt x="690675" y="22980"/>
                    <a:pt x="693519" y="25905"/>
                  </a:cubicBezTo>
                  <a:cubicBezTo>
                    <a:pt x="696363" y="28668"/>
                    <a:pt x="700264" y="30374"/>
                    <a:pt x="704245" y="30374"/>
                  </a:cubicBezTo>
                  <a:cubicBezTo>
                    <a:pt x="705220" y="30374"/>
                    <a:pt x="706276" y="30294"/>
                    <a:pt x="707251" y="30050"/>
                  </a:cubicBezTo>
                  <a:close/>
                  <a:moveTo>
                    <a:pt x="793220" y="30050"/>
                  </a:moveTo>
                  <a:cubicBezTo>
                    <a:pt x="794195" y="29887"/>
                    <a:pt x="795089" y="29562"/>
                    <a:pt x="796064" y="29237"/>
                  </a:cubicBezTo>
                  <a:cubicBezTo>
                    <a:pt x="796958" y="28831"/>
                    <a:pt x="797852" y="28343"/>
                    <a:pt x="798664" y="27856"/>
                  </a:cubicBezTo>
                  <a:cubicBezTo>
                    <a:pt x="799477" y="27287"/>
                    <a:pt x="800208" y="26637"/>
                    <a:pt x="800940" y="25987"/>
                  </a:cubicBezTo>
                  <a:cubicBezTo>
                    <a:pt x="803702" y="23143"/>
                    <a:pt x="805409" y="19242"/>
                    <a:pt x="805409" y="15180"/>
                  </a:cubicBezTo>
                  <a:cubicBezTo>
                    <a:pt x="805409" y="14123"/>
                    <a:pt x="805327" y="13148"/>
                    <a:pt x="805084" y="12173"/>
                  </a:cubicBezTo>
                  <a:cubicBezTo>
                    <a:pt x="804921" y="11198"/>
                    <a:pt x="804596" y="10223"/>
                    <a:pt x="804271" y="9329"/>
                  </a:cubicBezTo>
                  <a:cubicBezTo>
                    <a:pt x="803865" y="8436"/>
                    <a:pt x="803377" y="7542"/>
                    <a:pt x="802890" y="6729"/>
                  </a:cubicBezTo>
                  <a:cubicBezTo>
                    <a:pt x="802321" y="5917"/>
                    <a:pt x="801671" y="5104"/>
                    <a:pt x="801021" y="4454"/>
                  </a:cubicBezTo>
                  <a:cubicBezTo>
                    <a:pt x="797527" y="960"/>
                    <a:pt x="792245" y="-746"/>
                    <a:pt x="787289" y="310"/>
                  </a:cubicBezTo>
                  <a:cubicBezTo>
                    <a:pt x="786313" y="472"/>
                    <a:pt x="785338" y="798"/>
                    <a:pt x="784445" y="1123"/>
                  </a:cubicBezTo>
                  <a:cubicBezTo>
                    <a:pt x="783551" y="1447"/>
                    <a:pt x="782657" y="1935"/>
                    <a:pt x="781844" y="2504"/>
                  </a:cubicBezTo>
                  <a:cubicBezTo>
                    <a:pt x="781032" y="3073"/>
                    <a:pt x="780300" y="3723"/>
                    <a:pt x="779569" y="4373"/>
                  </a:cubicBezTo>
                  <a:cubicBezTo>
                    <a:pt x="778919" y="5023"/>
                    <a:pt x="778269" y="5835"/>
                    <a:pt x="777700" y="6648"/>
                  </a:cubicBezTo>
                  <a:cubicBezTo>
                    <a:pt x="777132" y="7461"/>
                    <a:pt x="776644" y="8354"/>
                    <a:pt x="776319" y="9248"/>
                  </a:cubicBezTo>
                  <a:cubicBezTo>
                    <a:pt x="775913" y="10142"/>
                    <a:pt x="775669" y="11117"/>
                    <a:pt x="775507" y="12092"/>
                  </a:cubicBezTo>
                  <a:cubicBezTo>
                    <a:pt x="775263" y="13067"/>
                    <a:pt x="775181" y="14042"/>
                    <a:pt x="775181" y="15098"/>
                  </a:cubicBezTo>
                  <a:cubicBezTo>
                    <a:pt x="775181" y="19080"/>
                    <a:pt x="776806" y="22980"/>
                    <a:pt x="779651" y="25905"/>
                  </a:cubicBezTo>
                  <a:cubicBezTo>
                    <a:pt x="782495" y="28668"/>
                    <a:pt x="786395" y="30374"/>
                    <a:pt x="790376" y="30374"/>
                  </a:cubicBezTo>
                  <a:cubicBezTo>
                    <a:pt x="791352" y="30374"/>
                    <a:pt x="792407" y="30294"/>
                    <a:pt x="793383" y="30050"/>
                  </a:cubicBezTo>
                  <a:close/>
                  <a:moveTo>
                    <a:pt x="879351" y="30050"/>
                  </a:moveTo>
                  <a:cubicBezTo>
                    <a:pt x="880326" y="29887"/>
                    <a:pt x="881221" y="29562"/>
                    <a:pt x="882196" y="29237"/>
                  </a:cubicBezTo>
                  <a:cubicBezTo>
                    <a:pt x="883089" y="28831"/>
                    <a:pt x="883983" y="28343"/>
                    <a:pt x="884796" y="27856"/>
                  </a:cubicBezTo>
                  <a:cubicBezTo>
                    <a:pt x="885608" y="27287"/>
                    <a:pt x="886340" y="26637"/>
                    <a:pt x="887071" y="25987"/>
                  </a:cubicBezTo>
                  <a:cubicBezTo>
                    <a:pt x="889834" y="23143"/>
                    <a:pt x="891540" y="19242"/>
                    <a:pt x="891540" y="15180"/>
                  </a:cubicBezTo>
                  <a:cubicBezTo>
                    <a:pt x="891540" y="14123"/>
                    <a:pt x="891458" y="13148"/>
                    <a:pt x="891215" y="12173"/>
                  </a:cubicBezTo>
                  <a:cubicBezTo>
                    <a:pt x="891052" y="11198"/>
                    <a:pt x="890727" y="10223"/>
                    <a:pt x="890403" y="9329"/>
                  </a:cubicBezTo>
                  <a:cubicBezTo>
                    <a:pt x="889996" y="8436"/>
                    <a:pt x="889508" y="7542"/>
                    <a:pt x="889021" y="6729"/>
                  </a:cubicBezTo>
                  <a:cubicBezTo>
                    <a:pt x="888452" y="5917"/>
                    <a:pt x="887802" y="5104"/>
                    <a:pt x="887152" y="4454"/>
                  </a:cubicBezTo>
                  <a:cubicBezTo>
                    <a:pt x="883658" y="960"/>
                    <a:pt x="878376" y="-746"/>
                    <a:pt x="873420" y="310"/>
                  </a:cubicBezTo>
                  <a:cubicBezTo>
                    <a:pt x="872445" y="472"/>
                    <a:pt x="871470" y="798"/>
                    <a:pt x="870576" y="1123"/>
                  </a:cubicBezTo>
                  <a:cubicBezTo>
                    <a:pt x="869682" y="1447"/>
                    <a:pt x="868788" y="1935"/>
                    <a:pt x="867976" y="2504"/>
                  </a:cubicBezTo>
                  <a:cubicBezTo>
                    <a:pt x="867163" y="3073"/>
                    <a:pt x="866432" y="3723"/>
                    <a:pt x="865700" y="4373"/>
                  </a:cubicBezTo>
                  <a:cubicBezTo>
                    <a:pt x="865050" y="5023"/>
                    <a:pt x="864401" y="5835"/>
                    <a:pt x="863832" y="6648"/>
                  </a:cubicBezTo>
                  <a:cubicBezTo>
                    <a:pt x="863263" y="7461"/>
                    <a:pt x="862775" y="8354"/>
                    <a:pt x="862451" y="9248"/>
                  </a:cubicBezTo>
                  <a:cubicBezTo>
                    <a:pt x="862044" y="10142"/>
                    <a:pt x="861800" y="11117"/>
                    <a:pt x="861638" y="12092"/>
                  </a:cubicBezTo>
                  <a:cubicBezTo>
                    <a:pt x="861394" y="13067"/>
                    <a:pt x="861313" y="14042"/>
                    <a:pt x="861313" y="15098"/>
                  </a:cubicBezTo>
                  <a:cubicBezTo>
                    <a:pt x="861313" y="19080"/>
                    <a:pt x="862938" y="22980"/>
                    <a:pt x="865782" y="25905"/>
                  </a:cubicBezTo>
                  <a:cubicBezTo>
                    <a:pt x="868626" y="28668"/>
                    <a:pt x="872526" y="30374"/>
                    <a:pt x="876508" y="30374"/>
                  </a:cubicBezTo>
                  <a:cubicBezTo>
                    <a:pt x="877483" y="30374"/>
                    <a:pt x="878539" y="30294"/>
                    <a:pt x="879514" y="30050"/>
                  </a:cubicBezTo>
                  <a:close/>
                  <a:moveTo>
                    <a:pt x="18201" y="116181"/>
                  </a:moveTo>
                  <a:cubicBezTo>
                    <a:pt x="19176" y="116019"/>
                    <a:pt x="20070" y="115693"/>
                    <a:pt x="21045" y="115368"/>
                  </a:cubicBezTo>
                  <a:cubicBezTo>
                    <a:pt x="21939" y="114962"/>
                    <a:pt x="22833" y="114475"/>
                    <a:pt x="23645" y="113987"/>
                  </a:cubicBezTo>
                  <a:cubicBezTo>
                    <a:pt x="24458" y="113418"/>
                    <a:pt x="25189" y="112768"/>
                    <a:pt x="25921" y="112118"/>
                  </a:cubicBezTo>
                  <a:cubicBezTo>
                    <a:pt x="28683" y="109274"/>
                    <a:pt x="30390" y="105374"/>
                    <a:pt x="30390" y="101311"/>
                  </a:cubicBezTo>
                  <a:cubicBezTo>
                    <a:pt x="30390" y="100255"/>
                    <a:pt x="30308" y="99280"/>
                    <a:pt x="30065" y="98305"/>
                  </a:cubicBezTo>
                  <a:cubicBezTo>
                    <a:pt x="29902" y="97330"/>
                    <a:pt x="29577" y="96354"/>
                    <a:pt x="29252" y="95461"/>
                  </a:cubicBezTo>
                  <a:cubicBezTo>
                    <a:pt x="28846" y="94567"/>
                    <a:pt x="28358" y="93673"/>
                    <a:pt x="27871" y="92860"/>
                  </a:cubicBezTo>
                  <a:cubicBezTo>
                    <a:pt x="27383" y="92048"/>
                    <a:pt x="26652" y="91236"/>
                    <a:pt x="26002" y="90585"/>
                  </a:cubicBezTo>
                  <a:cubicBezTo>
                    <a:pt x="22508" y="87091"/>
                    <a:pt x="17226" y="85385"/>
                    <a:pt x="12270" y="86441"/>
                  </a:cubicBezTo>
                  <a:cubicBezTo>
                    <a:pt x="11295" y="86604"/>
                    <a:pt x="10319" y="86929"/>
                    <a:pt x="9425" y="87254"/>
                  </a:cubicBezTo>
                  <a:cubicBezTo>
                    <a:pt x="8532" y="87579"/>
                    <a:pt x="7638" y="88066"/>
                    <a:pt x="6825" y="88635"/>
                  </a:cubicBezTo>
                  <a:cubicBezTo>
                    <a:pt x="6013" y="89204"/>
                    <a:pt x="5281" y="89854"/>
                    <a:pt x="4550" y="90504"/>
                  </a:cubicBezTo>
                  <a:cubicBezTo>
                    <a:pt x="3900" y="91154"/>
                    <a:pt x="3250" y="91967"/>
                    <a:pt x="2682" y="92779"/>
                  </a:cubicBezTo>
                  <a:cubicBezTo>
                    <a:pt x="2113" y="93592"/>
                    <a:pt x="1625" y="94485"/>
                    <a:pt x="1300" y="95379"/>
                  </a:cubicBezTo>
                  <a:cubicBezTo>
                    <a:pt x="894" y="96273"/>
                    <a:pt x="650" y="97248"/>
                    <a:pt x="488" y="98223"/>
                  </a:cubicBezTo>
                  <a:cubicBezTo>
                    <a:pt x="244" y="99198"/>
                    <a:pt x="162" y="100174"/>
                    <a:pt x="162" y="101230"/>
                  </a:cubicBezTo>
                  <a:cubicBezTo>
                    <a:pt x="162" y="105211"/>
                    <a:pt x="1787" y="109111"/>
                    <a:pt x="4632" y="112037"/>
                  </a:cubicBezTo>
                  <a:cubicBezTo>
                    <a:pt x="7475" y="114799"/>
                    <a:pt x="11376" y="116506"/>
                    <a:pt x="15357" y="116506"/>
                  </a:cubicBezTo>
                  <a:cubicBezTo>
                    <a:pt x="16333" y="116506"/>
                    <a:pt x="17389" y="116425"/>
                    <a:pt x="18364" y="116181"/>
                  </a:cubicBezTo>
                  <a:close/>
                  <a:moveTo>
                    <a:pt x="104332" y="116181"/>
                  </a:moveTo>
                  <a:cubicBezTo>
                    <a:pt x="105307" y="116019"/>
                    <a:pt x="106202" y="115693"/>
                    <a:pt x="107177" y="115368"/>
                  </a:cubicBezTo>
                  <a:cubicBezTo>
                    <a:pt x="108070" y="114962"/>
                    <a:pt x="108964" y="114475"/>
                    <a:pt x="109777" y="113987"/>
                  </a:cubicBezTo>
                  <a:cubicBezTo>
                    <a:pt x="110589" y="113418"/>
                    <a:pt x="111321" y="112768"/>
                    <a:pt x="112052" y="112118"/>
                  </a:cubicBezTo>
                  <a:cubicBezTo>
                    <a:pt x="114815" y="109274"/>
                    <a:pt x="116521" y="105374"/>
                    <a:pt x="116521" y="101311"/>
                  </a:cubicBezTo>
                  <a:cubicBezTo>
                    <a:pt x="116521" y="100255"/>
                    <a:pt x="116440" y="99280"/>
                    <a:pt x="116196" y="98305"/>
                  </a:cubicBezTo>
                  <a:cubicBezTo>
                    <a:pt x="116033" y="97330"/>
                    <a:pt x="115708" y="96354"/>
                    <a:pt x="115384" y="95461"/>
                  </a:cubicBezTo>
                  <a:cubicBezTo>
                    <a:pt x="114977" y="94567"/>
                    <a:pt x="114489" y="93673"/>
                    <a:pt x="114002" y="92860"/>
                  </a:cubicBezTo>
                  <a:cubicBezTo>
                    <a:pt x="113433" y="92048"/>
                    <a:pt x="112783" y="91236"/>
                    <a:pt x="112133" y="90585"/>
                  </a:cubicBezTo>
                  <a:cubicBezTo>
                    <a:pt x="108639" y="87091"/>
                    <a:pt x="103357" y="85385"/>
                    <a:pt x="98401" y="86441"/>
                  </a:cubicBezTo>
                  <a:cubicBezTo>
                    <a:pt x="97426" y="86604"/>
                    <a:pt x="96451" y="86929"/>
                    <a:pt x="95557" y="87254"/>
                  </a:cubicBezTo>
                  <a:cubicBezTo>
                    <a:pt x="94663" y="87579"/>
                    <a:pt x="93769" y="88066"/>
                    <a:pt x="92957" y="88635"/>
                  </a:cubicBezTo>
                  <a:cubicBezTo>
                    <a:pt x="92144" y="89204"/>
                    <a:pt x="91413" y="89854"/>
                    <a:pt x="90681" y="90504"/>
                  </a:cubicBezTo>
                  <a:cubicBezTo>
                    <a:pt x="90032" y="91154"/>
                    <a:pt x="89382" y="91967"/>
                    <a:pt x="88813" y="92779"/>
                  </a:cubicBezTo>
                  <a:cubicBezTo>
                    <a:pt x="88244" y="93592"/>
                    <a:pt x="87756" y="94485"/>
                    <a:pt x="87431" y="95379"/>
                  </a:cubicBezTo>
                  <a:cubicBezTo>
                    <a:pt x="87025" y="96273"/>
                    <a:pt x="86781" y="97248"/>
                    <a:pt x="86619" y="98223"/>
                  </a:cubicBezTo>
                  <a:cubicBezTo>
                    <a:pt x="86375" y="99198"/>
                    <a:pt x="86294" y="100174"/>
                    <a:pt x="86294" y="101230"/>
                  </a:cubicBezTo>
                  <a:cubicBezTo>
                    <a:pt x="86294" y="105211"/>
                    <a:pt x="87919" y="109111"/>
                    <a:pt x="90763" y="112037"/>
                  </a:cubicBezTo>
                  <a:cubicBezTo>
                    <a:pt x="93606" y="114799"/>
                    <a:pt x="97507" y="116506"/>
                    <a:pt x="101489" y="116506"/>
                  </a:cubicBezTo>
                  <a:cubicBezTo>
                    <a:pt x="102464" y="116506"/>
                    <a:pt x="103520" y="116425"/>
                    <a:pt x="104495" y="116181"/>
                  </a:cubicBezTo>
                  <a:close/>
                  <a:moveTo>
                    <a:pt x="190464" y="116181"/>
                  </a:moveTo>
                  <a:cubicBezTo>
                    <a:pt x="191439" y="116019"/>
                    <a:pt x="192333" y="115693"/>
                    <a:pt x="193308" y="115368"/>
                  </a:cubicBezTo>
                  <a:cubicBezTo>
                    <a:pt x="194201" y="114962"/>
                    <a:pt x="195096" y="114475"/>
                    <a:pt x="195908" y="113987"/>
                  </a:cubicBezTo>
                  <a:cubicBezTo>
                    <a:pt x="196720" y="113418"/>
                    <a:pt x="197452" y="112768"/>
                    <a:pt x="198183" y="112118"/>
                  </a:cubicBezTo>
                  <a:cubicBezTo>
                    <a:pt x="200946" y="109274"/>
                    <a:pt x="202652" y="105374"/>
                    <a:pt x="202652" y="101311"/>
                  </a:cubicBezTo>
                  <a:cubicBezTo>
                    <a:pt x="202652" y="100255"/>
                    <a:pt x="202571" y="99280"/>
                    <a:pt x="202327" y="98305"/>
                  </a:cubicBezTo>
                  <a:cubicBezTo>
                    <a:pt x="202165" y="97330"/>
                    <a:pt x="201839" y="96354"/>
                    <a:pt x="201515" y="95461"/>
                  </a:cubicBezTo>
                  <a:cubicBezTo>
                    <a:pt x="201108" y="94567"/>
                    <a:pt x="200621" y="93673"/>
                    <a:pt x="200133" y="92860"/>
                  </a:cubicBezTo>
                  <a:cubicBezTo>
                    <a:pt x="199565" y="92048"/>
                    <a:pt x="198914" y="91236"/>
                    <a:pt x="198264" y="90585"/>
                  </a:cubicBezTo>
                  <a:cubicBezTo>
                    <a:pt x="194770" y="87091"/>
                    <a:pt x="189489" y="85385"/>
                    <a:pt x="184532" y="86441"/>
                  </a:cubicBezTo>
                  <a:cubicBezTo>
                    <a:pt x="183557" y="86604"/>
                    <a:pt x="182582" y="86929"/>
                    <a:pt x="181688" y="87254"/>
                  </a:cubicBezTo>
                  <a:cubicBezTo>
                    <a:pt x="180794" y="87579"/>
                    <a:pt x="179901" y="88066"/>
                    <a:pt x="179088" y="88635"/>
                  </a:cubicBezTo>
                  <a:cubicBezTo>
                    <a:pt x="178276" y="89204"/>
                    <a:pt x="177544" y="89854"/>
                    <a:pt x="176813" y="90504"/>
                  </a:cubicBezTo>
                  <a:cubicBezTo>
                    <a:pt x="176163" y="91154"/>
                    <a:pt x="175513" y="91967"/>
                    <a:pt x="174944" y="92779"/>
                  </a:cubicBezTo>
                  <a:cubicBezTo>
                    <a:pt x="174375" y="93592"/>
                    <a:pt x="173887" y="94485"/>
                    <a:pt x="173563" y="95379"/>
                  </a:cubicBezTo>
                  <a:cubicBezTo>
                    <a:pt x="173156" y="96273"/>
                    <a:pt x="172912" y="97248"/>
                    <a:pt x="172750" y="98223"/>
                  </a:cubicBezTo>
                  <a:cubicBezTo>
                    <a:pt x="172506" y="99198"/>
                    <a:pt x="172425" y="100174"/>
                    <a:pt x="172425" y="101230"/>
                  </a:cubicBezTo>
                  <a:cubicBezTo>
                    <a:pt x="172425" y="105211"/>
                    <a:pt x="174050" y="109111"/>
                    <a:pt x="176894" y="112037"/>
                  </a:cubicBezTo>
                  <a:cubicBezTo>
                    <a:pt x="179738" y="114799"/>
                    <a:pt x="183638" y="116506"/>
                    <a:pt x="187620" y="116506"/>
                  </a:cubicBezTo>
                  <a:cubicBezTo>
                    <a:pt x="188595" y="116506"/>
                    <a:pt x="189651" y="116425"/>
                    <a:pt x="190626" y="116181"/>
                  </a:cubicBezTo>
                  <a:close/>
                  <a:moveTo>
                    <a:pt x="276595" y="116181"/>
                  </a:moveTo>
                  <a:cubicBezTo>
                    <a:pt x="277570" y="116019"/>
                    <a:pt x="278464" y="115693"/>
                    <a:pt x="279439" y="115368"/>
                  </a:cubicBezTo>
                  <a:cubicBezTo>
                    <a:pt x="280333" y="114962"/>
                    <a:pt x="281227" y="114475"/>
                    <a:pt x="282039" y="113987"/>
                  </a:cubicBezTo>
                  <a:cubicBezTo>
                    <a:pt x="282852" y="113418"/>
                    <a:pt x="283583" y="112768"/>
                    <a:pt x="284314" y="112118"/>
                  </a:cubicBezTo>
                  <a:cubicBezTo>
                    <a:pt x="287077" y="109274"/>
                    <a:pt x="288783" y="105374"/>
                    <a:pt x="288783" y="101311"/>
                  </a:cubicBezTo>
                  <a:cubicBezTo>
                    <a:pt x="288783" y="100255"/>
                    <a:pt x="288702" y="99280"/>
                    <a:pt x="288459" y="98305"/>
                  </a:cubicBezTo>
                  <a:cubicBezTo>
                    <a:pt x="288296" y="97330"/>
                    <a:pt x="287971" y="96354"/>
                    <a:pt x="287646" y="95461"/>
                  </a:cubicBezTo>
                  <a:cubicBezTo>
                    <a:pt x="287240" y="94567"/>
                    <a:pt x="286752" y="93673"/>
                    <a:pt x="286264" y="92860"/>
                  </a:cubicBezTo>
                  <a:cubicBezTo>
                    <a:pt x="285696" y="92048"/>
                    <a:pt x="285046" y="91236"/>
                    <a:pt x="284396" y="90585"/>
                  </a:cubicBezTo>
                  <a:cubicBezTo>
                    <a:pt x="280902" y="87091"/>
                    <a:pt x="275620" y="85385"/>
                    <a:pt x="270663" y="86441"/>
                  </a:cubicBezTo>
                  <a:cubicBezTo>
                    <a:pt x="269688" y="86604"/>
                    <a:pt x="268713" y="86929"/>
                    <a:pt x="267819" y="87254"/>
                  </a:cubicBezTo>
                  <a:cubicBezTo>
                    <a:pt x="266926" y="87579"/>
                    <a:pt x="266032" y="88066"/>
                    <a:pt x="265219" y="88635"/>
                  </a:cubicBezTo>
                  <a:cubicBezTo>
                    <a:pt x="264407" y="89204"/>
                    <a:pt x="263676" y="89854"/>
                    <a:pt x="262944" y="90504"/>
                  </a:cubicBezTo>
                  <a:cubicBezTo>
                    <a:pt x="262294" y="91154"/>
                    <a:pt x="261644" y="91967"/>
                    <a:pt x="261075" y="92779"/>
                  </a:cubicBezTo>
                  <a:cubicBezTo>
                    <a:pt x="260506" y="93592"/>
                    <a:pt x="260019" y="94485"/>
                    <a:pt x="259694" y="95379"/>
                  </a:cubicBezTo>
                  <a:cubicBezTo>
                    <a:pt x="259287" y="96273"/>
                    <a:pt x="259044" y="97248"/>
                    <a:pt x="258881" y="98223"/>
                  </a:cubicBezTo>
                  <a:cubicBezTo>
                    <a:pt x="258638" y="99198"/>
                    <a:pt x="258556" y="100174"/>
                    <a:pt x="258556" y="101230"/>
                  </a:cubicBezTo>
                  <a:cubicBezTo>
                    <a:pt x="258556" y="105211"/>
                    <a:pt x="260181" y="109111"/>
                    <a:pt x="263025" y="112037"/>
                  </a:cubicBezTo>
                  <a:cubicBezTo>
                    <a:pt x="265869" y="114799"/>
                    <a:pt x="269770" y="116506"/>
                    <a:pt x="273751" y="116506"/>
                  </a:cubicBezTo>
                  <a:cubicBezTo>
                    <a:pt x="274726" y="116506"/>
                    <a:pt x="275783" y="116425"/>
                    <a:pt x="276758" y="116181"/>
                  </a:cubicBezTo>
                  <a:close/>
                  <a:moveTo>
                    <a:pt x="362727" y="116181"/>
                  </a:moveTo>
                  <a:cubicBezTo>
                    <a:pt x="363702" y="116019"/>
                    <a:pt x="364595" y="115693"/>
                    <a:pt x="365570" y="115368"/>
                  </a:cubicBezTo>
                  <a:cubicBezTo>
                    <a:pt x="366464" y="114962"/>
                    <a:pt x="367358" y="114475"/>
                    <a:pt x="368171" y="113987"/>
                  </a:cubicBezTo>
                  <a:cubicBezTo>
                    <a:pt x="368983" y="113418"/>
                    <a:pt x="369714" y="112768"/>
                    <a:pt x="370446" y="112118"/>
                  </a:cubicBezTo>
                  <a:cubicBezTo>
                    <a:pt x="373208" y="109274"/>
                    <a:pt x="374915" y="105374"/>
                    <a:pt x="374915" y="101311"/>
                  </a:cubicBezTo>
                  <a:cubicBezTo>
                    <a:pt x="374915" y="100255"/>
                    <a:pt x="374834" y="99280"/>
                    <a:pt x="374590" y="98305"/>
                  </a:cubicBezTo>
                  <a:cubicBezTo>
                    <a:pt x="374427" y="97330"/>
                    <a:pt x="374102" y="96354"/>
                    <a:pt x="373777" y="95461"/>
                  </a:cubicBezTo>
                  <a:cubicBezTo>
                    <a:pt x="373371" y="94567"/>
                    <a:pt x="372884" y="93673"/>
                    <a:pt x="372396" y="92860"/>
                  </a:cubicBezTo>
                  <a:cubicBezTo>
                    <a:pt x="371827" y="92048"/>
                    <a:pt x="371177" y="91236"/>
                    <a:pt x="370527" y="90585"/>
                  </a:cubicBezTo>
                  <a:cubicBezTo>
                    <a:pt x="367033" y="87091"/>
                    <a:pt x="361751" y="85385"/>
                    <a:pt x="356795" y="86441"/>
                  </a:cubicBezTo>
                  <a:cubicBezTo>
                    <a:pt x="355820" y="86604"/>
                    <a:pt x="354845" y="86929"/>
                    <a:pt x="353951" y="87254"/>
                  </a:cubicBezTo>
                  <a:cubicBezTo>
                    <a:pt x="353057" y="87579"/>
                    <a:pt x="352163" y="88066"/>
                    <a:pt x="351351" y="88635"/>
                  </a:cubicBezTo>
                  <a:cubicBezTo>
                    <a:pt x="350538" y="89204"/>
                    <a:pt x="349807" y="89854"/>
                    <a:pt x="349075" y="90504"/>
                  </a:cubicBezTo>
                  <a:cubicBezTo>
                    <a:pt x="348425" y="91154"/>
                    <a:pt x="347775" y="91967"/>
                    <a:pt x="347206" y="92779"/>
                  </a:cubicBezTo>
                  <a:cubicBezTo>
                    <a:pt x="346638" y="93592"/>
                    <a:pt x="346150" y="94485"/>
                    <a:pt x="345825" y="95379"/>
                  </a:cubicBezTo>
                  <a:cubicBezTo>
                    <a:pt x="345419" y="96273"/>
                    <a:pt x="345175" y="97248"/>
                    <a:pt x="345012" y="98223"/>
                  </a:cubicBezTo>
                  <a:cubicBezTo>
                    <a:pt x="344769" y="99198"/>
                    <a:pt x="344688" y="100174"/>
                    <a:pt x="344688" y="101230"/>
                  </a:cubicBezTo>
                  <a:cubicBezTo>
                    <a:pt x="344688" y="105211"/>
                    <a:pt x="346313" y="109111"/>
                    <a:pt x="349156" y="112037"/>
                  </a:cubicBezTo>
                  <a:cubicBezTo>
                    <a:pt x="352001" y="114799"/>
                    <a:pt x="355901" y="116506"/>
                    <a:pt x="359882" y="116506"/>
                  </a:cubicBezTo>
                  <a:cubicBezTo>
                    <a:pt x="360857" y="116506"/>
                    <a:pt x="361914" y="116425"/>
                    <a:pt x="362889" y="116181"/>
                  </a:cubicBezTo>
                  <a:close/>
                  <a:moveTo>
                    <a:pt x="448858" y="116181"/>
                  </a:moveTo>
                  <a:cubicBezTo>
                    <a:pt x="449833" y="116019"/>
                    <a:pt x="450726" y="115693"/>
                    <a:pt x="451701" y="115368"/>
                  </a:cubicBezTo>
                  <a:cubicBezTo>
                    <a:pt x="452596" y="114962"/>
                    <a:pt x="453489" y="114475"/>
                    <a:pt x="454302" y="113987"/>
                  </a:cubicBezTo>
                  <a:cubicBezTo>
                    <a:pt x="455115" y="113418"/>
                    <a:pt x="455846" y="112768"/>
                    <a:pt x="456577" y="112118"/>
                  </a:cubicBezTo>
                  <a:cubicBezTo>
                    <a:pt x="459340" y="109274"/>
                    <a:pt x="461046" y="105374"/>
                    <a:pt x="461046" y="101311"/>
                  </a:cubicBezTo>
                  <a:cubicBezTo>
                    <a:pt x="461046" y="100255"/>
                    <a:pt x="460965" y="99280"/>
                    <a:pt x="460721" y="98305"/>
                  </a:cubicBezTo>
                  <a:cubicBezTo>
                    <a:pt x="460559" y="97330"/>
                    <a:pt x="460234" y="96354"/>
                    <a:pt x="459908" y="95461"/>
                  </a:cubicBezTo>
                  <a:cubicBezTo>
                    <a:pt x="459502" y="94567"/>
                    <a:pt x="459015" y="93673"/>
                    <a:pt x="458527" y="92860"/>
                  </a:cubicBezTo>
                  <a:cubicBezTo>
                    <a:pt x="457958" y="92048"/>
                    <a:pt x="457308" y="91236"/>
                    <a:pt x="456658" y="90585"/>
                  </a:cubicBezTo>
                  <a:cubicBezTo>
                    <a:pt x="453164" y="87091"/>
                    <a:pt x="447883" y="85385"/>
                    <a:pt x="442926" y="86441"/>
                  </a:cubicBezTo>
                  <a:cubicBezTo>
                    <a:pt x="441951" y="86604"/>
                    <a:pt x="440976" y="86929"/>
                    <a:pt x="440082" y="87254"/>
                  </a:cubicBezTo>
                  <a:cubicBezTo>
                    <a:pt x="439188" y="87579"/>
                    <a:pt x="438295" y="88066"/>
                    <a:pt x="437482" y="88635"/>
                  </a:cubicBezTo>
                  <a:cubicBezTo>
                    <a:pt x="436669" y="89204"/>
                    <a:pt x="435938" y="89854"/>
                    <a:pt x="435207" y="90504"/>
                  </a:cubicBezTo>
                  <a:cubicBezTo>
                    <a:pt x="434557" y="91154"/>
                    <a:pt x="433906" y="91967"/>
                    <a:pt x="433338" y="92779"/>
                  </a:cubicBezTo>
                  <a:cubicBezTo>
                    <a:pt x="432769" y="93592"/>
                    <a:pt x="432282" y="94485"/>
                    <a:pt x="431956" y="95379"/>
                  </a:cubicBezTo>
                  <a:cubicBezTo>
                    <a:pt x="431550" y="96273"/>
                    <a:pt x="431307" y="97248"/>
                    <a:pt x="431144" y="98223"/>
                  </a:cubicBezTo>
                  <a:cubicBezTo>
                    <a:pt x="430900" y="99198"/>
                    <a:pt x="430819" y="100174"/>
                    <a:pt x="430819" y="101230"/>
                  </a:cubicBezTo>
                  <a:cubicBezTo>
                    <a:pt x="430819" y="105211"/>
                    <a:pt x="432444" y="109111"/>
                    <a:pt x="435288" y="112037"/>
                  </a:cubicBezTo>
                  <a:cubicBezTo>
                    <a:pt x="438132" y="114799"/>
                    <a:pt x="442032" y="116506"/>
                    <a:pt x="446014" y="116506"/>
                  </a:cubicBezTo>
                  <a:cubicBezTo>
                    <a:pt x="446989" y="116506"/>
                    <a:pt x="448045" y="116425"/>
                    <a:pt x="449020" y="116181"/>
                  </a:cubicBezTo>
                  <a:close/>
                  <a:moveTo>
                    <a:pt x="534989" y="116181"/>
                  </a:moveTo>
                  <a:cubicBezTo>
                    <a:pt x="535964" y="116019"/>
                    <a:pt x="536858" y="115693"/>
                    <a:pt x="537833" y="115368"/>
                  </a:cubicBezTo>
                  <a:cubicBezTo>
                    <a:pt x="538727" y="114962"/>
                    <a:pt x="539620" y="114475"/>
                    <a:pt x="540433" y="113987"/>
                  </a:cubicBezTo>
                  <a:cubicBezTo>
                    <a:pt x="541246" y="113418"/>
                    <a:pt x="541977" y="112768"/>
                    <a:pt x="542708" y="112118"/>
                  </a:cubicBezTo>
                  <a:cubicBezTo>
                    <a:pt x="545471" y="109274"/>
                    <a:pt x="547177" y="105374"/>
                    <a:pt x="547177" y="101311"/>
                  </a:cubicBezTo>
                  <a:cubicBezTo>
                    <a:pt x="547177" y="100255"/>
                    <a:pt x="547096" y="99280"/>
                    <a:pt x="546852" y="98305"/>
                  </a:cubicBezTo>
                  <a:cubicBezTo>
                    <a:pt x="546690" y="97330"/>
                    <a:pt x="546365" y="96354"/>
                    <a:pt x="546040" y="95461"/>
                  </a:cubicBezTo>
                  <a:cubicBezTo>
                    <a:pt x="545633" y="94567"/>
                    <a:pt x="545146" y="93673"/>
                    <a:pt x="544658" y="92860"/>
                  </a:cubicBezTo>
                  <a:cubicBezTo>
                    <a:pt x="544089" y="92048"/>
                    <a:pt x="543440" y="91236"/>
                    <a:pt x="542790" y="90585"/>
                  </a:cubicBezTo>
                  <a:cubicBezTo>
                    <a:pt x="539296" y="87091"/>
                    <a:pt x="534014" y="85385"/>
                    <a:pt x="529057" y="86441"/>
                  </a:cubicBezTo>
                  <a:cubicBezTo>
                    <a:pt x="528082" y="86604"/>
                    <a:pt x="527107" y="86929"/>
                    <a:pt x="526213" y="87254"/>
                  </a:cubicBezTo>
                  <a:cubicBezTo>
                    <a:pt x="525319" y="87579"/>
                    <a:pt x="524426" y="88066"/>
                    <a:pt x="523613" y="88635"/>
                  </a:cubicBezTo>
                  <a:cubicBezTo>
                    <a:pt x="522800" y="89204"/>
                    <a:pt x="522069" y="89854"/>
                    <a:pt x="521338" y="90504"/>
                  </a:cubicBezTo>
                  <a:cubicBezTo>
                    <a:pt x="520688" y="91154"/>
                    <a:pt x="520038" y="91967"/>
                    <a:pt x="519469" y="92779"/>
                  </a:cubicBezTo>
                  <a:cubicBezTo>
                    <a:pt x="518900" y="93592"/>
                    <a:pt x="518413" y="94485"/>
                    <a:pt x="518088" y="95379"/>
                  </a:cubicBezTo>
                  <a:cubicBezTo>
                    <a:pt x="517681" y="96273"/>
                    <a:pt x="517438" y="97248"/>
                    <a:pt x="517275" y="98223"/>
                  </a:cubicBezTo>
                  <a:cubicBezTo>
                    <a:pt x="517032" y="99198"/>
                    <a:pt x="516950" y="100174"/>
                    <a:pt x="516950" y="101230"/>
                  </a:cubicBezTo>
                  <a:cubicBezTo>
                    <a:pt x="516950" y="105211"/>
                    <a:pt x="518575" y="109111"/>
                    <a:pt x="521419" y="112037"/>
                  </a:cubicBezTo>
                  <a:cubicBezTo>
                    <a:pt x="524263" y="114799"/>
                    <a:pt x="528164" y="116506"/>
                    <a:pt x="532145" y="116506"/>
                  </a:cubicBezTo>
                  <a:cubicBezTo>
                    <a:pt x="533120" y="116506"/>
                    <a:pt x="534176" y="116425"/>
                    <a:pt x="535151" y="116181"/>
                  </a:cubicBezTo>
                  <a:close/>
                  <a:moveTo>
                    <a:pt x="621120" y="116181"/>
                  </a:moveTo>
                  <a:cubicBezTo>
                    <a:pt x="622095" y="116019"/>
                    <a:pt x="622989" y="115693"/>
                    <a:pt x="623964" y="115368"/>
                  </a:cubicBezTo>
                  <a:cubicBezTo>
                    <a:pt x="624858" y="114962"/>
                    <a:pt x="625752" y="114475"/>
                    <a:pt x="626564" y="113987"/>
                  </a:cubicBezTo>
                  <a:cubicBezTo>
                    <a:pt x="627377" y="113418"/>
                    <a:pt x="628108" y="112768"/>
                    <a:pt x="628840" y="112118"/>
                  </a:cubicBezTo>
                  <a:cubicBezTo>
                    <a:pt x="631602" y="109274"/>
                    <a:pt x="633309" y="105374"/>
                    <a:pt x="633309" y="101311"/>
                  </a:cubicBezTo>
                  <a:cubicBezTo>
                    <a:pt x="633309" y="100255"/>
                    <a:pt x="633227" y="99280"/>
                    <a:pt x="632983" y="98305"/>
                  </a:cubicBezTo>
                  <a:cubicBezTo>
                    <a:pt x="632821" y="97330"/>
                    <a:pt x="632496" y="96354"/>
                    <a:pt x="632171" y="95461"/>
                  </a:cubicBezTo>
                  <a:cubicBezTo>
                    <a:pt x="631765" y="94567"/>
                    <a:pt x="631277" y="93673"/>
                    <a:pt x="630790" y="92860"/>
                  </a:cubicBezTo>
                  <a:cubicBezTo>
                    <a:pt x="630221" y="92048"/>
                    <a:pt x="629571" y="91236"/>
                    <a:pt x="628921" y="90585"/>
                  </a:cubicBezTo>
                  <a:cubicBezTo>
                    <a:pt x="625427" y="87091"/>
                    <a:pt x="620145" y="85385"/>
                    <a:pt x="615188" y="86441"/>
                  </a:cubicBezTo>
                  <a:cubicBezTo>
                    <a:pt x="614213" y="86604"/>
                    <a:pt x="613238" y="86929"/>
                    <a:pt x="612345" y="87254"/>
                  </a:cubicBezTo>
                  <a:cubicBezTo>
                    <a:pt x="611451" y="87579"/>
                    <a:pt x="610557" y="88066"/>
                    <a:pt x="609744" y="88635"/>
                  </a:cubicBezTo>
                  <a:cubicBezTo>
                    <a:pt x="608932" y="89204"/>
                    <a:pt x="608200" y="89854"/>
                    <a:pt x="607469" y="90504"/>
                  </a:cubicBezTo>
                  <a:cubicBezTo>
                    <a:pt x="606819" y="91154"/>
                    <a:pt x="606169" y="91967"/>
                    <a:pt x="605600" y="92779"/>
                  </a:cubicBezTo>
                  <a:cubicBezTo>
                    <a:pt x="605031" y="93592"/>
                    <a:pt x="604544" y="94485"/>
                    <a:pt x="604219" y="95379"/>
                  </a:cubicBezTo>
                  <a:cubicBezTo>
                    <a:pt x="603813" y="96273"/>
                    <a:pt x="603569" y="97248"/>
                    <a:pt x="603407" y="98223"/>
                  </a:cubicBezTo>
                  <a:cubicBezTo>
                    <a:pt x="603163" y="99198"/>
                    <a:pt x="603081" y="100174"/>
                    <a:pt x="603081" y="101230"/>
                  </a:cubicBezTo>
                  <a:cubicBezTo>
                    <a:pt x="603081" y="105211"/>
                    <a:pt x="604707" y="109111"/>
                    <a:pt x="607550" y="112037"/>
                  </a:cubicBezTo>
                  <a:cubicBezTo>
                    <a:pt x="610395" y="114799"/>
                    <a:pt x="614295" y="116506"/>
                    <a:pt x="618276" y="116506"/>
                  </a:cubicBezTo>
                  <a:cubicBezTo>
                    <a:pt x="619251" y="116506"/>
                    <a:pt x="620307" y="116425"/>
                    <a:pt x="621283" y="116181"/>
                  </a:cubicBezTo>
                  <a:close/>
                  <a:moveTo>
                    <a:pt x="707251" y="116181"/>
                  </a:moveTo>
                  <a:cubicBezTo>
                    <a:pt x="708226" y="116019"/>
                    <a:pt x="709120" y="115693"/>
                    <a:pt x="710096" y="115368"/>
                  </a:cubicBezTo>
                  <a:cubicBezTo>
                    <a:pt x="710989" y="114962"/>
                    <a:pt x="711883" y="114475"/>
                    <a:pt x="712695" y="113987"/>
                  </a:cubicBezTo>
                  <a:cubicBezTo>
                    <a:pt x="713508" y="113418"/>
                    <a:pt x="714239" y="112768"/>
                    <a:pt x="714971" y="112118"/>
                  </a:cubicBezTo>
                  <a:cubicBezTo>
                    <a:pt x="717734" y="109274"/>
                    <a:pt x="719440" y="105374"/>
                    <a:pt x="719440" y="101311"/>
                  </a:cubicBezTo>
                  <a:cubicBezTo>
                    <a:pt x="719440" y="100255"/>
                    <a:pt x="719358" y="99280"/>
                    <a:pt x="719115" y="98305"/>
                  </a:cubicBezTo>
                  <a:cubicBezTo>
                    <a:pt x="718952" y="97330"/>
                    <a:pt x="718627" y="96354"/>
                    <a:pt x="718302" y="95461"/>
                  </a:cubicBezTo>
                  <a:cubicBezTo>
                    <a:pt x="717896" y="94567"/>
                    <a:pt x="717408" y="93673"/>
                    <a:pt x="716921" y="92860"/>
                  </a:cubicBezTo>
                  <a:cubicBezTo>
                    <a:pt x="716352" y="92048"/>
                    <a:pt x="715702" y="91236"/>
                    <a:pt x="715052" y="90585"/>
                  </a:cubicBezTo>
                  <a:cubicBezTo>
                    <a:pt x="711558" y="87091"/>
                    <a:pt x="706276" y="85385"/>
                    <a:pt x="701320" y="86441"/>
                  </a:cubicBezTo>
                  <a:cubicBezTo>
                    <a:pt x="700345" y="86604"/>
                    <a:pt x="699370" y="86929"/>
                    <a:pt x="698476" y="87254"/>
                  </a:cubicBezTo>
                  <a:cubicBezTo>
                    <a:pt x="697582" y="87579"/>
                    <a:pt x="696688" y="88066"/>
                    <a:pt x="695876" y="88635"/>
                  </a:cubicBezTo>
                  <a:cubicBezTo>
                    <a:pt x="695063" y="89204"/>
                    <a:pt x="694332" y="89854"/>
                    <a:pt x="693601" y="90504"/>
                  </a:cubicBezTo>
                  <a:cubicBezTo>
                    <a:pt x="692950" y="91154"/>
                    <a:pt x="692301" y="91967"/>
                    <a:pt x="691732" y="92779"/>
                  </a:cubicBezTo>
                  <a:cubicBezTo>
                    <a:pt x="691163" y="93592"/>
                    <a:pt x="690675" y="94485"/>
                    <a:pt x="690350" y="95379"/>
                  </a:cubicBezTo>
                  <a:cubicBezTo>
                    <a:pt x="689944" y="96273"/>
                    <a:pt x="689700" y="97248"/>
                    <a:pt x="689538" y="98223"/>
                  </a:cubicBezTo>
                  <a:cubicBezTo>
                    <a:pt x="689294" y="99198"/>
                    <a:pt x="689213" y="100174"/>
                    <a:pt x="689213" y="101230"/>
                  </a:cubicBezTo>
                  <a:cubicBezTo>
                    <a:pt x="689213" y="105211"/>
                    <a:pt x="690838" y="109111"/>
                    <a:pt x="693682" y="112037"/>
                  </a:cubicBezTo>
                  <a:cubicBezTo>
                    <a:pt x="696526" y="114799"/>
                    <a:pt x="700426" y="116506"/>
                    <a:pt x="704408" y="116506"/>
                  </a:cubicBezTo>
                  <a:cubicBezTo>
                    <a:pt x="705383" y="116506"/>
                    <a:pt x="706439" y="116425"/>
                    <a:pt x="707414" y="116181"/>
                  </a:cubicBezTo>
                  <a:close/>
                  <a:moveTo>
                    <a:pt x="793383" y="116181"/>
                  </a:moveTo>
                  <a:cubicBezTo>
                    <a:pt x="794358" y="116019"/>
                    <a:pt x="795252" y="115693"/>
                    <a:pt x="796227" y="115368"/>
                  </a:cubicBezTo>
                  <a:cubicBezTo>
                    <a:pt x="797120" y="114962"/>
                    <a:pt x="798014" y="114475"/>
                    <a:pt x="798827" y="113987"/>
                  </a:cubicBezTo>
                  <a:cubicBezTo>
                    <a:pt x="799639" y="113418"/>
                    <a:pt x="800371" y="112768"/>
                    <a:pt x="801102" y="112118"/>
                  </a:cubicBezTo>
                  <a:cubicBezTo>
                    <a:pt x="803865" y="109274"/>
                    <a:pt x="805571" y="105374"/>
                    <a:pt x="805571" y="101311"/>
                  </a:cubicBezTo>
                  <a:cubicBezTo>
                    <a:pt x="805571" y="100255"/>
                    <a:pt x="805490" y="99280"/>
                    <a:pt x="805246" y="98305"/>
                  </a:cubicBezTo>
                  <a:cubicBezTo>
                    <a:pt x="805084" y="97330"/>
                    <a:pt x="804759" y="96354"/>
                    <a:pt x="804434" y="95461"/>
                  </a:cubicBezTo>
                  <a:cubicBezTo>
                    <a:pt x="804028" y="94567"/>
                    <a:pt x="803540" y="93673"/>
                    <a:pt x="803052" y="92860"/>
                  </a:cubicBezTo>
                  <a:cubicBezTo>
                    <a:pt x="802484" y="92048"/>
                    <a:pt x="801833" y="91236"/>
                    <a:pt x="801183" y="90585"/>
                  </a:cubicBezTo>
                  <a:cubicBezTo>
                    <a:pt x="797689" y="87091"/>
                    <a:pt x="792407" y="85385"/>
                    <a:pt x="787451" y="86441"/>
                  </a:cubicBezTo>
                  <a:cubicBezTo>
                    <a:pt x="786476" y="86604"/>
                    <a:pt x="785501" y="86929"/>
                    <a:pt x="784607" y="87254"/>
                  </a:cubicBezTo>
                  <a:cubicBezTo>
                    <a:pt x="783714" y="87579"/>
                    <a:pt x="782819" y="88066"/>
                    <a:pt x="782007" y="88635"/>
                  </a:cubicBezTo>
                  <a:cubicBezTo>
                    <a:pt x="781195" y="89204"/>
                    <a:pt x="780463" y="89854"/>
                    <a:pt x="779732" y="90504"/>
                  </a:cubicBezTo>
                  <a:cubicBezTo>
                    <a:pt x="779082" y="91154"/>
                    <a:pt x="778432" y="91967"/>
                    <a:pt x="777863" y="92779"/>
                  </a:cubicBezTo>
                  <a:cubicBezTo>
                    <a:pt x="777294" y="93592"/>
                    <a:pt x="776806" y="94485"/>
                    <a:pt x="776482" y="95379"/>
                  </a:cubicBezTo>
                  <a:cubicBezTo>
                    <a:pt x="776075" y="96273"/>
                    <a:pt x="775831" y="97248"/>
                    <a:pt x="775669" y="98223"/>
                  </a:cubicBezTo>
                  <a:cubicBezTo>
                    <a:pt x="775425" y="99198"/>
                    <a:pt x="775344" y="100174"/>
                    <a:pt x="775344" y="101230"/>
                  </a:cubicBezTo>
                  <a:cubicBezTo>
                    <a:pt x="775344" y="105211"/>
                    <a:pt x="776969" y="109111"/>
                    <a:pt x="779813" y="112037"/>
                  </a:cubicBezTo>
                  <a:cubicBezTo>
                    <a:pt x="782657" y="114799"/>
                    <a:pt x="786557" y="116506"/>
                    <a:pt x="790539" y="116506"/>
                  </a:cubicBezTo>
                  <a:cubicBezTo>
                    <a:pt x="791514" y="116506"/>
                    <a:pt x="792570" y="116425"/>
                    <a:pt x="793545" y="116181"/>
                  </a:cubicBezTo>
                  <a:close/>
                  <a:moveTo>
                    <a:pt x="879514" y="116181"/>
                  </a:moveTo>
                  <a:cubicBezTo>
                    <a:pt x="880489" y="116019"/>
                    <a:pt x="881383" y="115693"/>
                    <a:pt x="882358" y="115368"/>
                  </a:cubicBezTo>
                  <a:cubicBezTo>
                    <a:pt x="883252" y="114962"/>
                    <a:pt x="884146" y="114475"/>
                    <a:pt x="884958" y="113987"/>
                  </a:cubicBezTo>
                  <a:cubicBezTo>
                    <a:pt x="885771" y="113418"/>
                    <a:pt x="886502" y="112768"/>
                    <a:pt x="887234" y="112118"/>
                  </a:cubicBezTo>
                  <a:cubicBezTo>
                    <a:pt x="889996" y="109274"/>
                    <a:pt x="891702" y="105374"/>
                    <a:pt x="891702" y="101311"/>
                  </a:cubicBezTo>
                  <a:cubicBezTo>
                    <a:pt x="891702" y="100255"/>
                    <a:pt x="891621" y="99280"/>
                    <a:pt x="891378" y="98305"/>
                  </a:cubicBezTo>
                  <a:cubicBezTo>
                    <a:pt x="891215" y="97330"/>
                    <a:pt x="890890" y="96354"/>
                    <a:pt x="890565" y="95461"/>
                  </a:cubicBezTo>
                  <a:cubicBezTo>
                    <a:pt x="890159" y="94567"/>
                    <a:pt x="889671" y="93673"/>
                    <a:pt x="889184" y="92860"/>
                  </a:cubicBezTo>
                  <a:cubicBezTo>
                    <a:pt x="888615" y="92048"/>
                    <a:pt x="887965" y="91236"/>
                    <a:pt x="887315" y="90585"/>
                  </a:cubicBezTo>
                  <a:cubicBezTo>
                    <a:pt x="883820" y="87091"/>
                    <a:pt x="878539" y="85385"/>
                    <a:pt x="873583" y="86441"/>
                  </a:cubicBezTo>
                  <a:cubicBezTo>
                    <a:pt x="872608" y="86604"/>
                    <a:pt x="871632" y="86929"/>
                    <a:pt x="870738" y="87254"/>
                  </a:cubicBezTo>
                  <a:cubicBezTo>
                    <a:pt x="869845" y="87579"/>
                    <a:pt x="868951" y="88066"/>
                    <a:pt x="868138" y="88635"/>
                  </a:cubicBezTo>
                  <a:cubicBezTo>
                    <a:pt x="867326" y="89204"/>
                    <a:pt x="866594" y="89854"/>
                    <a:pt x="865863" y="90504"/>
                  </a:cubicBezTo>
                  <a:cubicBezTo>
                    <a:pt x="865213" y="91154"/>
                    <a:pt x="864563" y="91967"/>
                    <a:pt x="863994" y="92779"/>
                  </a:cubicBezTo>
                  <a:cubicBezTo>
                    <a:pt x="863426" y="93592"/>
                    <a:pt x="862938" y="94485"/>
                    <a:pt x="862613" y="95379"/>
                  </a:cubicBezTo>
                  <a:cubicBezTo>
                    <a:pt x="862207" y="96273"/>
                    <a:pt x="861963" y="97248"/>
                    <a:pt x="861800" y="98223"/>
                  </a:cubicBezTo>
                  <a:cubicBezTo>
                    <a:pt x="861556" y="99198"/>
                    <a:pt x="861475" y="100174"/>
                    <a:pt x="861475" y="101230"/>
                  </a:cubicBezTo>
                  <a:cubicBezTo>
                    <a:pt x="861475" y="105211"/>
                    <a:pt x="863100" y="109111"/>
                    <a:pt x="865945" y="112037"/>
                  </a:cubicBezTo>
                  <a:cubicBezTo>
                    <a:pt x="868788" y="114799"/>
                    <a:pt x="872688" y="116506"/>
                    <a:pt x="876670" y="116506"/>
                  </a:cubicBezTo>
                  <a:cubicBezTo>
                    <a:pt x="877645" y="116506"/>
                    <a:pt x="878702" y="116425"/>
                    <a:pt x="879677" y="116181"/>
                  </a:cubicBezTo>
                  <a:close/>
                  <a:moveTo>
                    <a:pt x="18364" y="202312"/>
                  </a:moveTo>
                  <a:cubicBezTo>
                    <a:pt x="19339" y="202150"/>
                    <a:pt x="20233" y="201825"/>
                    <a:pt x="21208" y="201499"/>
                  </a:cubicBezTo>
                  <a:cubicBezTo>
                    <a:pt x="22101" y="201093"/>
                    <a:pt x="22996" y="200606"/>
                    <a:pt x="23808" y="200118"/>
                  </a:cubicBezTo>
                  <a:cubicBezTo>
                    <a:pt x="24620" y="199549"/>
                    <a:pt x="25352" y="198900"/>
                    <a:pt x="26083" y="198249"/>
                  </a:cubicBezTo>
                  <a:cubicBezTo>
                    <a:pt x="28846" y="195405"/>
                    <a:pt x="30552" y="191505"/>
                    <a:pt x="30552" y="187442"/>
                  </a:cubicBezTo>
                  <a:cubicBezTo>
                    <a:pt x="30552" y="186386"/>
                    <a:pt x="30471" y="185411"/>
                    <a:pt x="30227" y="184436"/>
                  </a:cubicBezTo>
                  <a:cubicBezTo>
                    <a:pt x="30065" y="183461"/>
                    <a:pt x="29739" y="182486"/>
                    <a:pt x="29415" y="181592"/>
                  </a:cubicBezTo>
                  <a:cubicBezTo>
                    <a:pt x="29008" y="180698"/>
                    <a:pt x="28521" y="179804"/>
                    <a:pt x="28033" y="178992"/>
                  </a:cubicBezTo>
                  <a:cubicBezTo>
                    <a:pt x="27546" y="178179"/>
                    <a:pt x="26814" y="177367"/>
                    <a:pt x="26164" y="176716"/>
                  </a:cubicBezTo>
                  <a:cubicBezTo>
                    <a:pt x="22670" y="173223"/>
                    <a:pt x="17389" y="171516"/>
                    <a:pt x="12432" y="172572"/>
                  </a:cubicBezTo>
                  <a:cubicBezTo>
                    <a:pt x="11457" y="172735"/>
                    <a:pt x="10482" y="173060"/>
                    <a:pt x="9588" y="173385"/>
                  </a:cubicBezTo>
                  <a:cubicBezTo>
                    <a:pt x="8694" y="173710"/>
                    <a:pt x="7800" y="174198"/>
                    <a:pt x="6988" y="174766"/>
                  </a:cubicBezTo>
                  <a:cubicBezTo>
                    <a:pt x="6176" y="175335"/>
                    <a:pt x="5444" y="175985"/>
                    <a:pt x="4713" y="176635"/>
                  </a:cubicBezTo>
                  <a:cubicBezTo>
                    <a:pt x="4063" y="177285"/>
                    <a:pt x="3413" y="178098"/>
                    <a:pt x="2844" y="178911"/>
                  </a:cubicBezTo>
                  <a:cubicBezTo>
                    <a:pt x="2275" y="179723"/>
                    <a:pt x="1787" y="180617"/>
                    <a:pt x="1463" y="181511"/>
                  </a:cubicBezTo>
                  <a:cubicBezTo>
                    <a:pt x="1056" y="182404"/>
                    <a:pt x="812" y="183379"/>
                    <a:pt x="650" y="184355"/>
                  </a:cubicBezTo>
                  <a:cubicBezTo>
                    <a:pt x="406" y="185330"/>
                    <a:pt x="325" y="186305"/>
                    <a:pt x="325" y="187361"/>
                  </a:cubicBezTo>
                  <a:cubicBezTo>
                    <a:pt x="325" y="191342"/>
                    <a:pt x="1950" y="195243"/>
                    <a:pt x="4794" y="198168"/>
                  </a:cubicBezTo>
                  <a:cubicBezTo>
                    <a:pt x="7638" y="200931"/>
                    <a:pt x="11538" y="202637"/>
                    <a:pt x="15520" y="202637"/>
                  </a:cubicBezTo>
                  <a:cubicBezTo>
                    <a:pt x="16495" y="202637"/>
                    <a:pt x="17551" y="202556"/>
                    <a:pt x="18526" y="202312"/>
                  </a:cubicBezTo>
                  <a:close/>
                  <a:moveTo>
                    <a:pt x="104495" y="202312"/>
                  </a:moveTo>
                  <a:cubicBezTo>
                    <a:pt x="105470" y="202150"/>
                    <a:pt x="106364" y="201825"/>
                    <a:pt x="107339" y="201499"/>
                  </a:cubicBezTo>
                  <a:cubicBezTo>
                    <a:pt x="108233" y="201093"/>
                    <a:pt x="109127" y="200606"/>
                    <a:pt x="109939" y="200118"/>
                  </a:cubicBezTo>
                  <a:cubicBezTo>
                    <a:pt x="110752" y="199549"/>
                    <a:pt x="111483" y="198900"/>
                    <a:pt x="112214" y="198249"/>
                  </a:cubicBezTo>
                  <a:cubicBezTo>
                    <a:pt x="114977" y="195405"/>
                    <a:pt x="116683" y="191505"/>
                    <a:pt x="116683" y="187442"/>
                  </a:cubicBezTo>
                  <a:cubicBezTo>
                    <a:pt x="116683" y="186386"/>
                    <a:pt x="116602" y="185411"/>
                    <a:pt x="116359" y="184436"/>
                  </a:cubicBezTo>
                  <a:cubicBezTo>
                    <a:pt x="116196" y="183461"/>
                    <a:pt x="115871" y="182486"/>
                    <a:pt x="115546" y="181592"/>
                  </a:cubicBezTo>
                  <a:cubicBezTo>
                    <a:pt x="115140" y="180698"/>
                    <a:pt x="114652" y="179804"/>
                    <a:pt x="114164" y="178992"/>
                  </a:cubicBezTo>
                  <a:cubicBezTo>
                    <a:pt x="113596" y="178179"/>
                    <a:pt x="112945" y="177367"/>
                    <a:pt x="112296" y="176716"/>
                  </a:cubicBezTo>
                  <a:cubicBezTo>
                    <a:pt x="108802" y="173223"/>
                    <a:pt x="103520" y="171516"/>
                    <a:pt x="98563" y="172572"/>
                  </a:cubicBezTo>
                  <a:cubicBezTo>
                    <a:pt x="97588" y="172735"/>
                    <a:pt x="96613" y="173060"/>
                    <a:pt x="95719" y="173385"/>
                  </a:cubicBezTo>
                  <a:cubicBezTo>
                    <a:pt x="94826" y="173710"/>
                    <a:pt x="93932" y="174198"/>
                    <a:pt x="93119" y="174766"/>
                  </a:cubicBezTo>
                  <a:cubicBezTo>
                    <a:pt x="92307" y="175335"/>
                    <a:pt x="91575" y="175985"/>
                    <a:pt x="90844" y="176635"/>
                  </a:cubicBezTo>
                  <a:cubicBezTo>
                    <a:pt x="90194" y="177285"/>
                    <a:pt x="89544" y="178098"/>
                    <a:pt x="88975" y="178911"/>
                  </a:cubicBezTo>
                  <a:cubicBezTo>
                    <a:pt x="88406" y="179723"/>
                    <a:pt x="87919" y="180617"/>
                    <a:pt x="87594" y="181511"/>
                  </a:cubicBezTo>
                  <a:cubicBezTo>
                    <a:pt x="87187" y="182404"/>
                    <a:pt x="86944" y="183379"/>
                    <a:pt x="86781" y="184355"/>
                  </a:cubicBezTo>
                  <a:cubicBezTo>
                    <a:pt x="86537" y="185330"/>
                    <a:pt x="86456" y="186305"/>
                    <a:pt x="86456" y="187361"/>
                  </a:cubicBezTo>
                  <a:cubicBezTo>
                    <a:pt x="86456" y="191342"/>
                    <a:pt x="88081" y="195243"/>
                    <a:pt x="90925" y="198168"/>
                  </a:cubicBezTo>
                  <a:cubicBezTo>
                    <a:pt x="93769" y="200931"/>
                    <a:pt x="97669" y="202637"/>
                    <a:pt x="101651" y="202637"/>
                  </a:cubicBezTo>
                  <a:cubicBezTo>
                    <a:pt x="102626" y="202637"/>
                    <a:pt x="103683" y="202556"/>
                    <a:pt x="104658" y="202312"/>
                  </a:cubicBezTo>
                  <a:close/>
                  <a:moveTo>
                    <a:pt x="190626" y="202312"/>
                  </a:moveTo>
                  <a:cubicBezTo>
                    <a:pt x="191602" y="202150"/>
                    <a:pt x="192495" y="201825"/>
                    <a:pt x="193470" y="201499"/>
                  </a:cubicBezTo>
                  <a:cubicBezTo>
                    <a:pt x="194364" y="201093"/>
                    <a:pt x="195258" y="200606"/>
                    <a:pt x="196071" y="200118"/>
                  </a:cubicBezTo>
                  <a:cubicBezTo>
                    <a:pt x="196883" y="199549"/>
                    <a:pt x="197614" y="198900"/>
                    <a:pt x="198346" y="198249"/>
                  </a:cubicBezTo>
                  <a:cubicBezTo>
                    <a:pt x="201108" y="195405"/>
                    <a:pt x="202814" y="191505"/>
                    <a:pt x="202814" y="187442"/>
                  </a:cubicBezTo>
                  <a:cubicBezTo>
                    <a:pt x="202814" y="186386"/>
                    <a:pt x="202734" y="185411"/>
                    <a:pt x="202490" y="184436"/>
                  </a:cubicBezTo>
                  <a:cubicBezTo>
                    <a:pt x="202327" y="183461"/>
                    <a:pt x="202002" y="182486"/>
                    <a:pt x="201677" y="181592"/>
                  </a:cubicBezTo>
                  <a:cubicBezTo>
                    <a:pt x="201271" y="180698"/>
                    <a:pt x="200783" y="179804"/>
                    <a:pt x="200296" y="178992"/>
                  </a:cubicBezTo>
                  <a:cubicBezTo>
                    <a:pt x="199727" y="178179"/>
                    <a:pt x="199077" y="177367"/>
                    <a:pt x="198427" y="176716"/>
                  </a:cubicBezTo>
                  <a:cubicBezTo>
                    <a:pt x="194933" y="173223"/>
                    <a:pt x="189651" y="171516"/>
                    <a:pt x="184695" y="172572"/>
                  </a:cubicBezTo>
                  <a:cubicBezTo>
                    <a:pt x="183720" y="172735"/>
                    <a:pt x="182745" y="173060"/>
                    <a:pt x="181851" y="173385"/>
                  </a:cubicBezTo>
                  <a:cubicBezTo>
                    <a:pt x="180957" y="173710"/>
                    <a:pt x="180063" y="174198"/>
                    <a:pt x="179251" y="174766"/>
                  </a:cubicBezTo>
                  <a:cubicBezTo>
                    <a:pt x="178438" y="175335"/>
                    <a:pt x="177707" y="175985"/>
                    <a:pt x="176975" y="176635"/>
                  </a:cubicBezTo>
                  <a:cubicBezTo>
                    <a:pt x="176325" y="177285"/>
                    <a:pt x="175675" y="178098"/>
                    <a:pt x="175106" y="178911"/>
                  </a:cubicBezTo>
                  <a:cubicBezTo>
                    <a:pt x="174538" y="179723"/>
                    <a:pt x="174050" y="180617"/>
                    <a:pt x="173725" y="181511"/>
                  </a:cubicBezTo>
                  <a:cubicBezTo>
                    <a:pt x="173319" y="182404"/>
                    <a:pt x="173075" y="183379"/>
                    <a:pt x="172912" y="184355"/>
                  </a:cubicBezTo>
                  <a:cubicBezTo>
                    <a:pt x="172669" y="185330"/>
                    <a:pt x="172588" y="186305"/>
                    <a:pt x="172588" y="187361"/>
                  </a:cubicBezTo>
                  <a:cubicBezTo>
                    <a:pt x="172588" y="191342"/>
                    <a:pt x="174213" y="195243"/>
                    <a:pt x="177056" y="198168"/>
                  </a:cubicBezTo>
                  <a:cubicBezTo>
                    <a:pt x="179901" y="200931"/>
                    <a:pt x="183801" y="202637"/>
                    <a:pt x="187782" y="202637"/>
                  </a:cubicBezTo>
                  <a:cubicBezTo>
                    <a:pt x="188757" y="202637"/>
                    <a:pt x="189814" y="202556"/>
                    <a:pt x="190789" y="202312"/>
                  </a:cubicBezTo>
                  <a:close/>
                  <a:moveTo>
                    <a:pt x="276758" y="202312"/>
                  </a:moveTo>
                  <a:cubicBezTo>
                    <a:pt x="277733" y="202150"/>
                    <a:pt x="278626" y="201825"/>
                    <a:pt x="279601" y="201499"/>
                  </a:cubicBezTo>
                  <a:cubicBezTo>
                    <a:pt x="280495" y="201093"/>
                    <a:pt x="281389" y="200606"/>
                    <a:pt x="282202" y="200118"/>
                  </a:cubicBezTo>
                  <a:cubicBezTo>
                    <a:pt x="283015" y="199549"/>
                    <a:pt x="283746" y="198900"/>
                    <a:pt x="284477" y="198249"/>
                  </a:cubicBezTo>
                  <a:cubicBezTo>
                    <a:pt x="287240" y="195405"/>
                    <a:pt x="288946" y="191505"/>
                    <a:pt x="288946" y="187442"/>
                  </a:cubicBezTo>
                  <a:cubicBezTo>
                    <a:pt x="288946" y="186386"/>
                    <a:pt x="288865" y="185411"/>
                    <a:pt x="288621" y="184436"/>
                  </a:cubicBezTo>
                  <a:cubicBezTo>
                    <a:pt x="288459" y="183461"/>
                    <a:pt x="288133" y="182486"/>
                    <a:pt x="287808" y="181592"/>
                  </a:cubicBezTo>
                  <a:cubicBezTo>
                    <a:pt x="287402" y="180698"/>
                    <a:pt x="286915" y="179804"/>
                    <a:pt x="286427" y="178992"/>
                  </a:cubicBezTo>
                  <a:cubicBezTo>
                    <a:pt x="285858" y="178179"/>
                    <a:pt x="285208" y="177367"/>
                    <a:pt x="284558" y="176716"/>
                  </a:cubicBezTo>
                  <a:cubicBezTo>
                    <a:pt x="281064" y="173223"/>
                    <a:pt x="275783" y="171516"/>
                    <a:pt x="270826" y="172572"/>
                  </a:cubicBezTo>
                  <a:cubicBezTo>
                    <a:pt x="269851" y="172735"/>
                    <a:pt x="268876" y="173060"/>
                    <a:pt x="267982" y="173385"/>
                  </a:cubicBezTo>
                  <a:cubicBezTo>
                    <a:pt x="267088" y="173710"/>
                    <a:pt x="266195" y="174198"/>
                    <a:pt x="265382" y="174766"/>
                  </a:cubicBezTo>
                  <a:cubicBezTo>
                    <a:pt x="264569" y="175335"/>
                    <a:pt x="263838" y="175985"/>
                    <a:pt x="263107" y="176635"/>
                  </a:cubicBezTo>
                  <a:cubicBezTo>
                    <a:pt x="262457" y="177285"/>
                    <a:pt x="261806" y="178098"/>
                    <a:pt x="261238" y="178911"/>
                  </a:cubicBezTo>
                  <a:cubicBezTo>
                    <a:pt x="260669" y="179723"/>
                    <a:pt x="260181" y="180617"/>
                    <a:pt x="259856" y="181511"/>
                  </a:cubicBezTo>
                  <a:cubicBezTo>
                    <a:pt x="259450" y="182404"/>
                    <a:pt x="259206" y="183379"/>
                    <a:pt x="259044" y="184355"/>
                  </a:cubicBezTo>
                  <a:cubicBezTo>
                    <a:pt x="258800" y="185330"/>
                    <a:pt x="258719" y="186305"/>
                    <a:pt x="258719" y="187361"/>
                  </a:cubicBezTo>
                  <a:cubicBezTo>
                    <a:pt x="258719" y="191342"/>
                    <a:pt x="260344" y="195243"/>
                    <a:pt x="263188" y="198168"/>
                  </a:cubicBezTo>
                  <a:cubicBezTo>
                    <a:pt x="266032" y="200931"/>
                    <a:pt x="269932" y="202637"/>
                    <a:pt x="273913" y="202637"/>
                  </a:cubicBezTo>
                  <a:cubicBezTo>
                    <a:pt x="274889" y="202637"/>
                    <a:pt x="275945" y="202556"/>
                    <a:pt x="276920" y="202312"/>
                  </a:cubicBezTo>
                  <a:close/>
                  <a:moveTo>
                    <a:pt x="362889" y="202312"/>
                  </a:moveTo>
                  <a:cubicBezTo>
                    <a:pt x="363864" y="202150"/>
                    <a:pt x="364758" y="201825"/>
                    <a:pt x="365733" y="201499"/>
                  </a:cubicBezTo>
                  <a:cubicBezTo>
                    <a:pt x="366627" y="201093"/>
                    <a:pt x="367520" y="200606"/>
                    <a:pt x="368333" y="200118"/>
                  </a:cubicBezTo>
                  <a:cubicBezTo>
                    <a:pt x="369146" y="199549"/>
                    <a:pt x="369877" y="198900"/>
                    <a:pt x="370608" y="198249"/>
                  </a:cubicBezTo>
                  <a:cubicBezTo>
                    <a:pt x="373371" y="195405"/>
                    <a:pt x="375077" y="191505"/>
                    <a:pt x="375077" y="187442"/>
                  </a:cubicBezTo>
                  <a:cubicBezTo>
                    <a:pt x="375077" y="186386"/>
                    <a:pt x="374996" y="185411"/>
                    <a:pt x="374752" y="184436"/>
                  </a:cubicBezTo>
                  <a:cubicBezTo>
                    <a:pt x="374590" y="183461"/>
                    <a:pt x="374265" y="182486"/>
                    <a:pt x="373939" y="181592"/>
                  </a:cubicBezTo>
                  <a:cubicBezTo>
                    <a:pt x="373533" y="180698"/>
                    <a:pt x="373046" y="179804"/>
                    <a:pt x="372558" y="178992"/>
                  </a:cubicBezTo>
                  <a:cubicBezTo>
                    <a:pt x="371989" y="178179"/>
                    <a:pt x="371340" y="177367"/>
                    <a:pt x="370690" y="176716"/>
                  </a:cubicBezTo>
                  <a:cubicBezTo>
                    <a:pt x="367196" y="173223"/>
                    <a:pt x="361914" y="171516"/>
                    <a:pt x="356957" y="172572"/>
                  </a:cubicBezTo>
                  <a:cubicBezTo>
                    <a:pt x="355982" y="172735"/>
                    <a:pt x="355007" y="173060"/>
                    <a:pt x="354113" y="173385"/>
                  </a:cubicBezTo>
                  <a:cubicBezTo>
                    <a:pt x="353219" y="173710"/>
                    <a:pt x="352326" y="174198"/>
                    <a:pt x="351513" y="174766"/>
                  </a:cubicBezTo>
                  <a:cubicBezTo>
                    <a:pt x="350700" y="175335"/>
                    <a:pt x="349969" y="175985"/>
                    <a:pt x="349238" y="176635"/>
                  </a:cubicBezTo>
                  <a:cubicBezTo>
                    <a:pt x="348588" y="177285"/>
                    <a:pt x="347938" y="178098"/>
                    <a:pt x="347369" y="178911"/>
                  </a:cubicBezTo>
                  <a:cubicBezTo>
                    <a:pt x="346800" y="179723"/>
                    <a:pt x="346313" y="180617"/>
                    <a:pt x="345988" y="181511"/>
                  </a:cubicBezTo>
                  <a:cubicBezTo>
                    <a:pt x="345581" y="182404"/>
                    <a:pt x="345338" y="183379"/>
                    <a:pt x="345175" y="184355"/>
                  </a:cubicBezTo>
                  <a:cubicBezTo>
                    <a:pt x="344932" y="185330"/>
                    <a:pt x="344850" y="186305"/>
                    <a:pt x="344850" y="187361"/>
                  </a:cubicBezTo>
                  <a:cubicBezTo>
                    <a:pt x="344850" y="191342"/>
                    <a:pt x="346475" y="195243"/>
                    <a:pt x="349319" y="198168"/>
                  </a:cubicBezTo>
                  <a:cubicBezTo>
                    <a:pt x="352163" y="200931"/>
                    <a:pt x="356064" y="202637"/>
                    <a:pt x="360045" y="202637"/>
                  </a:cubicBezTo>
                  <a:cubicBezTo>
                    <a:pt x="361020" y="202637"/>
                    <a:pt x="362076" y="202556"/>
                    <a:pt x="363051" y="202312"/>
                  </a:cubicBezTo>
                  <a:close/>
                  <a:moveTo>
                    <a:pt x="449020" y="202312"/>
                  </a:moveTo>
                  <a:cubicBezTo>
                    <a:pt x="449995" y="202150"/>
                    <a:pt x="450889" y="201825"/>
                    <a:pt x="451864" y="201499"/>
                  </a:cubicBezTo>
                  <a:cubicBezTo>
                    <a:pt x="452758" y="201093"/>
                    <a:pt x="453652" y="200606"/>
                    <a:pt x="454464" y="200118"/>
                  </a:cubicBezTo>
                  <a:cubicBezTo>
                    <a:pt x="455277" y="199549"/>
                    <a:pt x="456008" y="198900"/>
                    <a:pt x="456739" y="198249"/>
                  </a:cubicBezTo>
                  <a:cubicBezTo>
                    <a:pt x="459502" y="195405"/>
                    <a:pt x="461209" y="191505"/>
                    <a:pt x="461209" y="187442"/>
                  </a:cubicBezTo>
                  <a:cubicBezTo>
                    <a:pt x="461209" y="186386"/>
                    <a:pt x="461127" y="185411"/>
                    <a:pt x="460883" y="184436"/>
                  </a:cubicBezTo>
                  <a:cubicBezTo>
                    <a:pt x="460721" y="183461"/>
                    <a:pt x="460396" y="182486"/>
                    <a:pt x="460071" y="181592"/>
                  </a:cubicBezTo>
                  <a:cubicBezTo>
                    <a:pt x="459665" y="180698"/>
                    <a:pt x="459177" y="179804"/>
                    <a:pt x="458690" y="178992"/>
                  </a:cubicBezTo>
                  <a:cubicBezTo>
                    <a:pt x="458121" y="178179"/>
                    <a:pt x="457471" y="177367"/>
                    <a:pt x="456821" y="176716"/>
                  </a:cubicBezTo>
                  <a:cubicBezTo>
                    <a:pt x="453327" y="173223"/>
                    <a:pt x="448045" y="171516"/>
                    <a:pt x="443088" y="172572"/>
                  </a:cubicBezTo>
                  <a:cubicBezTo>
                    <a:pt x="442113" y="172735"/>
                    <a:pt x="441138" y="173060"/>
                    <a:pt x="440245" y="173385"/>
                  </a:cubicBezTo>
                  <a:cubicBezTo>
                    <a:pt x="439351" y="173710"/>
                    <a:pt x="438457" y="174198"/>
                    <a:pt x="437644" y="174766"/>
                  </a:cubicBezTo>
                  <a:cubicBezTo>
                    <a:pt x="436832" y="175335"/>
                    <a:pt x="436100" y="175985"/>
                    <a:pt x="435369" y="176635"/>
                  </a:cubicBezTo>
                  <a:cubicBezTo>
                    <a:pt x="434719" y="177285"/>
                    <a:pt x="434069" y="178098"/>
                    <a:pt x="433500" y="178911"/>
                  </a:cubicBezTo>
                  <a:cubicBezTo>
                    <a:pt x="432931" y="179723"/>
                    <a:pt x="432444" y="180617"/>
                    <a:pt x="432119" y="181511"/>
                  </a:cubicBezTo>
                  <a:cubicBezTo>
                    <a:pt x="431713" y="182404"/>
                    <a:pt x="431469" y="183379"/>
                    <a:pt x="431307" y="184355"/>
                  </a:cubicBezTo>
                  <a:cubicBezTo>
                    <a:pt x="431063" y="185330"/>
                    <a:pt x="430981" y="186305"/>
                    <a:pt x="430981" y="187361"/>
                  </a:cubicBezTo>
                  <a:cubicBezTo>
                    <a:pt x="430981" y="191342"/>
                    <a:pt x="432606" y="195243"/>
                    <a:pt x="435450" y="198168"/>
                  </a:cubicBezTo>
                  <a:cubicBezTo>
                    <a:pt x="438295" y="200931"/>
                    <a:pt x="442195" y="202637"/>
                    <a:pt x="446176" y="202637"/>
                  </a:cubicBezTo>
                  <a:cubicBezTo>
                    <a:pt x="447151" y="202637"/>
                    <a:pt x="448207" y="202556"/>
                    <a:pt x="449183" y="202312"/>
                  </a:cubicBezTo>
                  <a:close/>
                  <a:moveTo>
                    <a:pt x="535151" y="202312"/>
                  </a:moveTo>
                  <a:cubicBezTo>
                    <a:pt x="536126" y="202150"/>
                    <a:pt x="537020" y="201825"/>
                    <a:pt x="537995" y="201499"/>
                  </a:cubicBezTo>
                  <a:cubicBezTo>
                    <a:pt x="538889" y="201093"/>
                    <a:pt x="539783" y="200606"/>
                    <a:pt x="540595" y="200118"/>
                  </a:cubicBezTo>
                  <a:cubicBezTo>
                    <a:pt x="541408" y="199549"/>
                    <a:pt x="542139" y="198900"/>
                    <a:pt x="542871" y="198249"/>
                  </a:cubicBezTo>
                  <a:cubicBezTo>
                    <a:pt x="545633" y="195405"/>
                    <a:pt x="547340" y="191505"/>
                    <a:pt x="547340" y="187442"/>
                  </a:cubicBezTo>
                  <a:cubicBezTo>
                    <a:pt x="547340" y="186386"/>
                    <a:pt x="547259" y="185411"/>
                    <a:pt x="547015" y="184436"/>
                  </a:cubicBezTo>
                  <a:cubicBezTo>
                    <a:pt x="546852" y="183461"/>
                    <a:pt x="546527" y="182486"/>
                    <a:pt x="546202" y="181592"/>
                  </a:cubicBezTo>
                  <a:cubicBezTo>
                    <a:pt x="545796" y="180698"/>
                    <a:pt x="545308" y="179804"/>
                    <a:pt x="544821" y="178992"/>
                  </a:cubicBezTo>
                  <a:cubicBezTo>
                    <a:pt x="544252" y="178179"/>
                    <a:pt x="543602" y="177367"/>
                    <a:pt x="542952" y="176716"/>
                  </a:cubicBezTo>
                  <a:cubicBezTo>
                    <a:pt x="539458" y="173223"/>
                    <a:pt x="534176" y="171516"/>
                    <a:pt x="529220" y="172572"/>
                  </a:cubicBezTo>
                  <a:cubicBezTo>
                    <a:pt x="528245" y="172735"/>
                    <a:pt x="527270" y="173060"/>
                    <a:pt x="526376" y="173385"/>
                  </a:cubicBezTo>
                  <a:cubicBezTo>
                    <a:pt x="525482" y="173710"/>
                    <a:pt x="524588" y="174198"/>
                    <a:pt x="523775" y="174766"/>
                  </a:cubicBezTo>
                  <a:cubicBezTo>
                    <a:pt x="522963" y="175335"/>
                    <a:pt x="522232" y="175985"/>
                    <a:pt x="521500" y="176635"/>
                  </a:cubicBezTo>
                  <a:cubicBezTo>
                    <a:pt x="520850" y="177285"/>
                    <a:pt x="520200" y="178098"/>
                    <a:pt x="519632" y="178911"/>
                  </a:cubicBezTo>
                  <a:cubicBezTo>
                    <a:pt x="519063" y="179723"/>
                    <a:pt x="518575" y="180617"/>
                    <a:pt x="518250" y="181511"/>
                  </a:cubicBezTo>
                  <a:cubicBezTo>
                    <a:pt x="517844" y="182404"/>
                    <a:pt x="517600" y="183379"/>
                    <a:pt x="517438" y="184355"/>
                  </a:cubicBezTo>
                  <a:cubicBezTo>
                    <a:pt x="517194" y="185330"/>
                    <a:pt x="517113" y="186305"/>
                    <a:pt x="517113" y="187361"/>
                  </a:cubicBezTo>
                  <a:cubicBezTo>
                    <a:pt x="517113" y="191342"/>
                    <a:pt x="518738" y="195243"/>
                    <a:pt x="521582" y="198168"/>
                  </a:cubicBezTo>
                  <a:cubicBezTo>
                    <a:pt x="524426" y="200931"/>
                    <a:pt x="528326" y="202637"/>
                    <a:pt x="532308" y="202637"/>
                  </a:cubicBezTo>
                  <a:cubicBezTo>
                    <a:pt x="533283" y="202637"/>
                    <a:pt x="534339" y="202556"/>
                    <a:pt x="535314" y="202312"/>
                  </a:cubicBezTo>
                  <a:close/>
                  <a:moveTo>
                    <a:pt x="621283" y="202312"/>
                  </a:moveTo>
                  <a:cubicBezTo>
                    <a:pt x="622258" y="202150"/>
                    <a:pt x="623152" y="201825"/>
                    <a:pt x="624127" y="201499"/>
                  </a:cubicBezTo>
                  <a:cubicBezTo>
                    <a:pt x="625020" y="201093"/>
                    <a:pt x="625914" y="200606"/>
                    <a:pt x="626727" y="200118"/>
                  </a:cubicBezTo>
                  <a:cubicBezTo>
                    <a:pt x="627539" y="199549"/>
                    <a:pt x="628271" y="198900"/>
                    <a:pt x="629002" y="198249"/>
                  </a:cubicBezTo>
                  <a:cubicBezTo>
                    <a:pt x="631765" y="195405"/>
                    <a:pt x="633471" y="191505"/>
                    <a:pt x="633471" y="187442"/>
                  </a:cubicBezTo>
                  <a:cubicBezTo>
                    <a:pt x="633471" y="186386"/>
                    <a:pt x="633390" y="185411"/>
                    <a:pt x="633146" y="184436"/>
                  </a:cubicBezTo>
                  <a:cubicBezTo>
                    <a:pt x="632983" y="183461"/>
                    <a:pt x="632659" y="182486"/>
                    <a:pt x="632334" y="181592"/>
                  </a:cubicBezTo>
                  <a:cubicBezTo>
                    <a:pt x="631927" y="180698"/>
                    <a:pt x="631440" y="179804"/>
                    <a:pt x="630952" y="178992"/>
                  </a:cubicBezTo>
                  <a:cubicBezTo>
                    <a:pt x="630384" y="178179"/>
                    <a:pt x="629733" y="177367"/>
                    <a:pt x="629083" y="176716"/>
                  </a:cubicBezTo>
                  <a:cubicBezTo>
                    <a:pt x="625589" y="173223"/>
                    <a:pt x="620307" y="171516"/>
                    <a:pt x="615351" y="172572"/>
                  </a:cubicBezTo>
                  <a:cubicBezTo>
                    <a:pt x="614376" y="172735"/>
                    <a:pt x="613401" y="173060"/>
                    <a:pt x="612507" y="173385"/>
                  </a:cubicBezTo>
                  <a:cubicBezTo>
                    <a:pt x="611613" y="173710"/>
                    <a:pt x="610719" y="174198"/>
                    <a:pt x="609907" y="174766"/>
                  </a:cubicBezTo>
                  <a:cubicBezTo>
                    <a:pt x="609094" y="175335"/>
                    <a:pt x="608363" y="175985"/>
                    <a:pt x="607632" y="176635"/>
                  </a:cubicBezTo>
                  <a:cubicBezTo>
                    <a:pt x="606982" y="177285"/>
                    <a:pt x="606332" y="178098"/>
                    <a:pt x="605763" y="178911"/>
                  </a:cubicBezTo>
                  <a:cubicBezTo>
                    <a:pt x="605194" y="179723"/>
                    <a:pt x="604707" y="180617"/>
                    <a:pt x="604382" y="181511"/>
                  </a:cubicBezTo>
                  <a:cubicBezTo>
                    <a:pt x="603975" y="182404"/>
                    <a:pt x="603731" y="183379"/>
                    <a:pt x="603569" y="184355"/>
                  </a:cubicBezTo>
                  <a:cubicBezTo>
                    <a:pt x="603325" y="185330"/>
                    <a:pt x="603244" y="186305"/>
                    <a:pt x="603244" y="187361"/>
                  </a:cubicBezTo>
                  <a:cubicBezTo>
                    <a:pt x="603244" y="191342"/>
                    <a:pt x="604869" y="195243"/>
                    <a:pt x="607713" y="198168"/>
                  </a:cubicBezTo>
                  <a:cubicBezTo>
                    <a:pt x="610557" y="200931"/>
                    <a:pt x="614457" y="202637"/>
                    <a:pt x="618439" y="202637"/>
                  </a:cubicBezTo>
                  <a:cubicBezTo>
                    <a:pt x="619414" y="202637"/>
                    <a:pt x="620470" y="202556"/>
                    <a:pt x="621445" y="202312"/>
                  </a:cubicBezTo>
                  <a:close/>
                  <a:moveTo>
                    <a:pt x="707414" y="202312"/>
                  </a:moveTo>
                  <a:cubicBezTo>
                    <a:pt x="708389" y="202150"/>
                    <a:pt x="709283" y="201825"/>
                    <a:pt x="710258" y="201499"/>
                  </a:cubicBezTo>
                  <a:cubicBezTo>
                    <a:pt x="711152" y="201093"/>
                    <a:pt x="712046" y="200606"/>
                    <a:pt x="712858" y="200118"/>
                  </a:cubicBezTo>
                  <a:cubicBezTo>
                    <a:pt x="713671" y="199549"/>
                    <a:pt x="714402" y="198900"/>
                    <a:pt x="715134" y="198249"/>
                  </a:cubicBezTo>
                  <a:cubicBezTo>
                    <a:pt x="717896" y="195405"/>
                    <a:pt x="719603" y="191505"/>
                    <a:pt x="719603" y="187442"/>
                  </a:cubicBezTo>
                  <a:cubicBezTo>
                    <a:pt x="719603" y="186386"/>
                    <a:pt x="719521" y="185411"/>
                    <a:pt x="719277" y="184436"/>
                  </a:cubicBezTo>
                  <a:cubicBezTo>
                    <a:pt x="719115" y="183461"/>
                    <a:pt x="718790" y="182486"/>
                    <a:pt x="718465" y="181592"/>
                  </a:cubicBezTo>
                  <a:cubicBezTo>
                    <a:pt x="718059" y="180698"/>
                    <a:pt x="717571" y="179804"/>
                    <a:pt x="717084" y="178992"/>
                  </a:cubicBezTo>
                  <a:cubicBezTo>
                    <a:pt x="716515" y="178179"/>
                    <a:pt x="715865" y="177367"/>
                    <a:pt x="715214" y="176716"/>
                  </a:cubicBezTo>
                  <a:cubicBezTo>
                    <a:pt x="711720" y="173223"/>
                    <a:pt x="706439" y="171516"/>
                    <a:pt x="701483" y="172572"/>
                  </a:cubicBezTo>
                  <a:cubicBezTo>
                    <a:pt x="700507" y="172735"/>
                    <a:pt x="699532" y="173060"/>
                    <a:pt x="698638" y="173385"/>
                  </a:cubicBezTo>
                  <a:cubicBezTo>
                    <a:pt x="697745" y="173710"/>
                    <a:pt x="696851" y="174198"/>
                    <a:pt x="696038" y="174766"/>
                  </a:cubicBezTo>
                  <a:cubicBezTo>
                    <a:pt x="695226" y="175335"/>
                    <a:pt x="694494" y="175985"/>
                    <a:pt x="693763" y="176635"/>
                  </a:cubicBezTo>
                  <a:cubicBezTo>
                    <a:pt x="693113" y="177285"/>
                    <a:pt x="692463" y="178098"/>
                    <a:pt x="691894" y="178911"/>
                  </a:cubicBezTo>
                  <a:cubicBezTo>
                    <a:pt x="691326" y="179723"/>
                    <a:pt x="690838" y="180617"/>
                    <a:pt x="690513" y="181511"/>
                  </a:cubicBezTo>
                  <a:cubicBezTo>
                    <a:pt x="690107" y="182404"/>
                    <a:pt x="689863" y="183379"/>
                    <a:pt x="689700" y="184355"/>
                  </a:cubicBezTo>
                  <a:cubicBezTo>
                    <a:pt x="689456" y="185330"/>
                    <a:pt x="689375" y="186305"/>
                    <a:pt x="689375" y="187361"/>
                  </a:cubicBezTo>
                  <a:cubicBezTo>
                    <a:pt x="689375" y="191342"/>
                    <a:pt x="691000" y="195243"/>
                    <a:pt x="693845" y="198168"/>
                  </a:cubicBezTo>
                  <a:cubicBezTo>
                    <a:pt x="696688" y="200931"/>
                    <a:pt x="700588" y="202637"/>
                    <a:pt x="704570" y="202637"/>
                  </a:cubicBezTo>
                  <a:cubicBezTo>
                    <a:pt x="705545" y="202637"/>
                    <a:pt x="706601" y="202556"/>
                    <a:pt x="707577" y="202312"/>
                  </a:cubicBezTo>
                  <a:close/>
                  <a:moveTo>
                    <a:pt x="793545" y="202312"/>
                  </a:moveTo>
                  <a:cubicBezTo>
                    <a:pt x="794520" y="202150"/>
                    <a:pt x="795414" y="201825"/>
                    <a:pt x="796389" y="201499"/>
                  </a:cubicBezTo>
                  <a:cubicBezTo>
                    <a:pt x="797283" y="201093"/>
                    <a:pt x="798177" y="200606"/>
                    <a:pt x="798990" y="200118"/>
                  </a:cubicBezTo>
                  <a:cubicBezTo>
                    <a:pt x="799802" y="199549"/>
                    <a:pt x="800533" y="198900"/>
                    <a:pt x="801265" y="198249"/>
                  </a:cubicBezTo>
                  <a:cubicBezTo>
                    <a:pt x="804028" y="195405"/>
                    <a:pt x="805734" y="191505"/>
                    <a:pt x="805734" y="187442"/>
                  </a:cubicBezTo>
                  <a:cubicBezTo>
                    <a:pt x="805734" y="186386"/>
                    <a:pt x="805652" y="185411"/>
                    <a:pt x="805409" y="184436"/>
                  </a:cubicBezTo>
                  <a:cubicBezTo>
                    <a:pt x="805246" y="183461"/>
                    <a:pt x="804921" y="182486"/>
                    <a:pt x="804596" y="181592"/>
                  </a:cubicBezTo>
                  <a:cubicBezTo>
                    <a:pt x="804190" y="180698"/>
                    <a:pt x="803702" y="179804"/>
                    <a:pt x="803215" y="178992"/>
                  </a:cubicBezTo>
                  <a:cubicBezTo>
                    <a:pt x="802646" y="178179"/>
                    <a:pt x="801996" y="177367"/>
                    <a:pt x="801346" y="176716"/>
                  </a:cubicBezTo>
                  <a:cubicBezTo>
                    <a:pt x="797852" y="173223"/>
                    <a:pt x="792570" y="171516"/>
                    <a:pt x="787614" y="172572"/>
                  </a:cubicBezTo>
                  <a:cubicBezTo>
                    <a:pt x="786639" y="172735"/>
                    <a:pt x="785664" y="173060"/>
                    <a:pt x="784770" y="173385"/>
                  </a:cubicBezTo>
                  <a:cubicBezTo>
                    <a:pt x="783876" y="173710"/>
                    <a:pt x="782982" y="174198"/>
                    <a:pt x="782170" y="174766"/>
                  </a:cubicBezTo>
                  <a:cubicBezTo>
                    <a:pt x="781357" y="175335"/>
                    <a:pt x="780626" y="175985"/>
                    <a:pt x="779894" y="176635"/>
                  </a:cubicBezTo>
                  <a:cubicBezTo>
                    <a:pt x="779244" y="177285"/>
                    <a:pt x="778594" y="178098"/>
                    <a:pt x="778026" y="178911"/>
                  </a:cubicBezTo>
                  <a:cubicBezTo>
                    <a:pt x="777457" y="179723"/>
                    <a:pt x="776969" y="180617"/>
                    <a:pt x="776644" y="181511"/>
                  </a:cubicBezTo>
                  <a:cubicBezTo>
                    <a:pt x="776238" y="182404"/>
                    <a:pt x="775994" y="183379"/>
                    <a:pt x="775831" y="184355"/>
                  </a:cubicBezTo>
                  <a:cubicBezTo>
                    <a:pt x="775588" y="185330"/>
                    <a:pt x="775507" y="186305"/>
                    <a:pt x="775507" y="187361"/>
                  </a:cubicBezTo>
                  <a:cubicBezTo>
                    <a:pt x="775507" y="191342"/>
                    <a:pt x="777132" y="195243"/>
                    <a:pt x="779976" y="198168"/>
                  </a:cubicBezTo>
                  <a:cubicBezTo>
                    <a:pt x="782819" y="200931"/>
                    <a:pt x="786720" y="202637"/>
                    <a:pt x="790701" y="202637"/>
                  </a:cubicBezTo>
                  <a:cubicBezTo>
                    <a:pt x="791676" y="202637"/>
                    <a:pt x="792733" y="202556"/>
                    <a:pt x="793708" y="202312"/>
                  </a:cubicBezTo>
                  <a:close/>
                  <a:moveTo>
                    <a:pt x="879677" y="202312"/>
                  </a:moveTo>
                  <a:cubicBezTo>
                    <a:pt x="880652" y="202150"/>
                    <a:pt x="881546" y="201825"/>
                    <a:pt x="882521" y="201499"/>
                  </a:cubicBezTo>
                  <a:cubicBezTo>
                    <a:pt x="883414" y="201093"/>
                    <a:pt x="884308" y="200606"/>
                    <a:pt x="885121" y="200118"/>
                  </a:cubicBezTo>
                  <a:cubicBezTo>
                    <a:pt x="885933" y="199549"/>
                    <a:pt x="886665" y="198900"/>
                    <a:pt x="887396" y="198249"/>
                  </a:cubicBezTo>
                  <a:cubicBezTo>
                    <a:pt x="890159" y="195405"/>
                    <a:pt x="891865" y="191505"/>
                    <a:pt x="891865" y="187442"/>
                  </a:cubicBezTo>
                  <a:cubicBezTo>
                    <a:pt x="891865" y="186386"/>
                    <a:pt x="891784" y="185411"/>
                    <a:pt x="891540" y="184436"/>
                  </a:cubicBezTo>
                  <a:cubicBezTo>
                    <a:pt x="891378" y="183461"/>
                    <a:pt x="891052" y="182486"/>
                    <a:pt x="890727" y="181592"/>
                  </a:cubicBezTo>
                  <a:cubicBezTo>
                    <a:pt x="890321" y="180698"/>
                    <a:pt x="889834" y="179804"/>
                    <a:pt x="889346" y="178992"/>
                  </a:cubicBezTo>
                  <a:cubicBezTo>
                    <a:pt x="888777" y="178179"/>
                    <a:pt x="888127" y="177367"/>
                    <a:pt x="887477" y="176716"/>
                  </a:cubicBezTo>
                  <a:cubicBezTo>
                    <a:pt x="883983" y="173223"/>
                    <a:pt x="878702" y="171516"/>
                    <a:pt x="873745" y="172572"/>
                  </a:cubicBezTo>
                  <a:cubicBezTo>
                    <a:pt x="872770" y="172735"/>
                    <a:pt x="871795" y="173060"/>
                    <a:pt x="870901" y="173385"/>
                  </a:cubicBezTo>
                  <a:cubicBezTo>
                    <a:pt x="870007" y="173710"/>
                    <a:pt x="869113" y="174198"/>
                    <a:pt x="868301" y="174766"/>
                  </a:cubicBezTo>
                  <a:cubicBezTo>
                    <a:pt x="867488" y="175335"/>
                    <a:pt x="866757" y="175985"/>
                    <a:pt x="866026" y="176635"/>
                  </a:cubicBezTo>
                  <a:cubicBezTo>
                    <a:pt x="865376" y="177285"/>
                    <a:pt x="864725" y="178098"/>
                    <a:pt x="864157" y="178911"/>
                  </a:cubicBezTo>
                  <a:cubicBezTo>
                    <a:pt x="863588" y="179723"/>
                    <a:pt x="863100" y="180617"/>
                    <a:pt x="862775" y="181511"/>
                  </a:cubicBezTo>
                  <a:cubicBezTo>
                    <a:pt x="862369" y="182404"/>
                    <a:pt x="862125" y="183379"/>
                    <a:pt x="861963" y="184355"/>
                  </a:cubicBezTo>
                  <a:cubicBezTo>
                    <a:pt x="861719" y="185330"/>
                    <a:pt x="861638" y="186305"/>
                    <a:pt x="861638" y="187361"/>
                  </a:cubicBezTo>
                  <a:cubicBezTo>
                    <a:pt x="861638" y="191342"/>
                    <a:pt x="863263" y="195243"/>
                    <a:pt x="866107" y="198168"/>
                  </a:cubicBezTo>
                  <a:cubicBezTo>
                    <a:pt x="868951" y="200931"/>
                    <a:pt x="872851" y="202637"/>
                    <a:pt x="876833" y="202637"/>
                  </a:cubicBezTo>
                  <a:cubicBezTo>
                    <a:pt x="877808" y="202637"/>
                    <a:pt x="878864" y="202556"/>
                    <a:pt x="879839" y="2023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1348182" y="218823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22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 rot="10800000" flipH="1"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2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22"/>
          <p:cNvSpPr txBox="1">
            <a:spLocks noGrp="1"/>
          </p:cNvSpPr>
          <p:nvPr>
            <p:ph type="subTitle" idx="1"/>
          </p:nvPr>
        </p:nvSpPr>
        <p:spPr>
          <a:xfrm>
            <a:off x="4910339" y="2599825"/>
            <a:ext cx="26472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22"/>
          <p:cNvSpPr txBox="1">
            <a:spLocks noGrp="1"/>
          </p:cNvSpPr>
          <p:nvPr>
            <p:ph type="subTitle" idx="2"/>
          </p:nvPr>
        </p:nvSpPr>
        <p:spPr>
          <a:xfrm>
            <a:off x="1586447" y="2599825"/>
            <a:ext cx="2647200" cy="11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22"/>
          <p:cNvSpPr txBox="1">
            <a:spLocks noGrp="1"/>
          </p:cNvSpPr>
          <p:nvPr>
            <p:ph type="subTitle" idx="3"/>
          </p:nvPr>
        </p:nvSpPr>
        <p:spPr>
          <a:xfrm>
            <a:off x="1586458" y="2040925"/>
            <a:ext cx="2647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357" name="Google Shape;357;p22"/>
          <p:cNvSpPr txBox="1">
            <a:spLocks noGrp="1"/>
          </p:cNvSpPr>
          <p:nvPr>
            <p:ph type="subTitle" idx="4"/>
          </p:nvPr>
        </p:nvSpPr>
        <p:spPr>
          <a:xfrm>
            <a:off x="4910353" y="2040925"/>
            <a:ext cx="26472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358" name="Google Shape;358;p22"/>
          <p:cNvGrpSpPr/>
          <p:nvPr/>
        </p:nvGrpSpPr>
        <p:grpSpPr>
          <a:xfrm rot="10800000" flipH="1">
            <a:off x="-797606" y="-85886"/>
            <a:ext cx="9974090" cy="5106914"/>
            <a:chOff x="-830094" y="88507"/>
            <a:chExt cx="9974090" cy="5106914"/>
          </a:xfrm>
        </p:grpSpPr>
        <p:sp>
          <p:nvSpPr>
            <p:cNvPr id="359" name="Google Shape;359;p22"/>
            <p:cNvSpPr/>
            <p:nvPr/>
          </p:nvSpPr>
          <p:spPr>
            <a:xfrm rot="771303" flipH="1">
              <a:off x="-706537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22"/>
            <p:cNvSpPr/>
            <p:nvPr/>
          </p:nvSpPr>
          <p:spPr>
            <a:xfrm rot="-2700000">
              <a:off x="8570061" y="1072842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22"/>
            <p:cNvSpPr/>
            <p:nvPr/>
          </p:nvSpPr>
          <p:spPr>
            <a:xfrm flipH="1">
              <a:off x="8725925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22"/>
            <p:cNvSpPr/>
            <p:nvPr/>
          </p:nvSpPr>
          <p:spPr>
            <a:xfrm rot="4864165" flipH="1">
              <a:off x="248974" y="112106"/>
              <a:ext cx="329802" cy="32980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3" name="Google Shape;363;p22"/>
            <p:cNvGrpSpPr/>
            <p:nvPr/>
          </p:nvGrpSpPr>
          <p:grpSpPr>
            <a:xfrm flipH="1">
              <a:off x="6969547" y="4523014"/>
              <a:ext cx="1828419" cy="672406"/>
              <a:chOff x="6590560" y="4523014"/>
              <a:chExt cx="1828419" cy="672406"/>
            </a:xfrm>
          </p:grpSpPr>
          <p:sp>
            <p:nvSpPr>
              <p:cNvPr id="364" name="Google Shape;364;p22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2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6" name="Google Shape;366;p22"/>
            <p:cNvSpPr/>
            <p:nvPr/>
          </p:nvSpPr>
          <p:spPr>
            <a:xfrm rot="4849167" flipH="1">
              <a:off x="8749854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22"/>
            <p:cNvSpPr/>
            <p:nvPr/>
          </p:nvSpPr>
          <p:spPr>
            <a:xfrm flipH="1">
              <a:off x="8144497" y="149148"/>
              <a:ext cx="377068" cy="326543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22"/>
            <p:cNvSpPr/>
            <p:nvPr/>
          </p:nvSpPr>
          <p:spPr>
            <a:xfrm flipH="1">
              <a:off x="339286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22"/>
            <p:cNvSpPr/>
            <p:nvPr/>
          </p:nvSpPr>
          <p:spPr>
            <a:xfrm rot="4858841" flipH="1">
              <a:off x="339656" y="478499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22"/>
            <p:cNvSpPr/>
            <p:nvPr/>
          </p:nvSpPr>
          <p:spPr>
            <a:xfrm rot="10800000" flipH="1">
              <a:off x="337904" y="3653186"/>
              <a:ext cx="152529" cy="132096"/>
            </a:xfrm>
            <a:custGeom>
              <a:avLst/>
              <a:gdLst/>
              <a:ahLst/>
              <a:cxnLst/>
              <a:rect l="l" t="t" r="r" b="b"/>
              <a:pathLst>
                <a:path w="258393" h="223778" extrusionOk="0">
                  <a:moveTo>
                    <a:pt x="258312" y="223779"/>
                  </a:moveTo>
                  <a:lnTo>
                    <a:pt x="0" y="223779"/>
                  </a:lnTo>
                  <a:lnTo>
                    <a:pt x="1787" y="220691"/>
                  </a:lnTo>
                  <a:lnTo>
                    <a:pt x="129197" y="0"/>
                  </a:lnTo>
                  <a:lnTo>
                    <a:pt x="258394" y="223698"/>
                  </a:lnTo>
                  <a:close/>
                  <a:moveTo>
                    <a:pt x="6988" y="219716"/>
                  </a:moveTo>
                  <a:lnTo>
                    <a:pt x="251243" y="219716"/>
                  </a:lnTo>
                  <a:lnTo>
                    <a:pt x="129115" y="8207"/>
                  </a:lnTo>
                  <a:lnTo>
                    <a:pt x="6988" y="219716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23"/>
          <p:cNvPicPr preferRelativeResize="0"/>
          <p:nvPr/>
        </p:nvPicPr>
        <p:blipFill rotWithShape="1">
          <a:blip r:embed="rId2">
            <a:alphaModFix/>
          </a:blip>
          <a:srcRect b="15668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23"/>
          <p:cNvSpPr txBox="1">
            <a:spLocks noGrp="1"/>
          </p:cNvSpPr>
          <p:nvPr>
            <p:ph type="subTitle" idx="1"/>
          </p:nvPr>
        </p:nvSpPr>
        <p:spPr>
          <a:xfrm>
            <a:off x="4832078" y="2129200"/>
            <a:ext cx="3254100" cy="1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5" name="Google Shape;375;p23"/>
          <p:cNvSpPr txBox="1">
            <a:spLocks noGrp="1"/>
          </p:cNvSpPr>
          <p:nvPr>
            <p:ph type="subTitle" idx="2"/>
          </p:nvPr>
        </p:nvSpPr>
        <p:spPr>
          <a:xfrm>
            <a:off x="1057900" y="2129200"/>
            <a:ext cx="3254100" cy="1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76" name="Google Shape;376;p23"/>
          <p:cNvGrpSpPr/>
          <p:nvPr/>
        </p:nvGrpSpPr>
        <p:grpSpPr>
          <a:xfrm flipH="1">
            <a:off x="46469" y="149149"/>
            <a:ext cx="9974090" cy="5046271"/>
            <a:chOff x="-830094" y="149149"/>
            <a:chExt cx="9974090" cy="5046271"/>
          </a:xfrm>
        </p:grpSpPr>
        <p:sp>
          <p:nvSpPr>
            <p:cNvPr id="377" name="Google Shape;377;p23"/>
            <p:cNvSpPr/>
            <p:nvPr/>
          </p:nvSpPr>
          <p:spPr>
            <a:xfrm rot="771303" flipH="1">
              <a:off x="-706537" y="593804"/>
              <a:ext cx="1249147" cy="1251423"/>
            </a:xfrm>
            <a:custGeom>
              <a:avLst/>
              <a:gdLst/>
              <a:ahLst/>
              <a:cxnLst/>
              <a:rect l="l" t="t" r="r" b="b"/>
              <a:pathLst>
                <a:path w="1249065" h="1251341" extrusionOk="0">
                  <a:moveTo>
                    <a:pt x="69230" y="802402"/>
                  </a:moveTo>
                  <a:lnTo>
                    <a:pt x="49729" y="821903"/>
                  </a:lnTo>
                  <a:lnTo>
                    <a:pt x="69230" y="841405"/>
                  </a:lnTo>
                  <a:lnTo>
                    <a:pt x="54116" y="856519"/>
                  </a:lnTo>
                  <a:lnTo>
                    <a:pt x="34615" y="837017"/>
                  </a:lnTo>
                  <a:lnTo>
                    <a:pt x="15113" y="856519"/>
                  </a:lnTo>
                  <a:lnTo>
                    <a:pt x="0" y="841405"/>
                  </a:lnTo>
                  <a:lnTo>
                    <a:pt x="19501" y="821903"/>
                  </a:lnTo>
                  <a:lnTo>
                    <a:pt x="0" y="802402"/>
                  </a:lnTo>
                  <a:lnTo>
                    <a:pt x="15113" y="787289"/>
                  </a:lnTo>
                  <a:lnTo>
                    <a:pt x="34615" y="806790"/>
                  </a:lnTo>
                  <a:lnTo>
                    <a:pt x="54116" y="787289"/>
                  </a:lnTo>
                  <a:lnTo>
                    <a:pt x="69230" y="802402"/>
                  </a:lnTo>
                  <a:close/>
                  <a:moveTo>
                    <a:pt x="152517" y="688806"/>
                  </a:moveTo>
                  <a:lnTo>
                    <a:pt x="133016" y="708308"/>
                  </a:lnTo>
                  <a:lnTo>
                    <a:pt x="113514" y="688806"/>
                  </a:lnTo>
                  <a:lnTo>
                    <a:pt x="98401" y="703920"/>
                  </a:lnTo>
                  <a:lnTo>
                    <a:pt x="117902" y="723421"/>
                  </a:lnTo>
                  <a:lnTo>
                    <a:pt x="98401" y="742923"/>
                  </a:lnTo>
                  <a:lnTo>
                    <a:pt x="113514" y="758036"/>
                  </a:lnTo>
                  <a:lnTo>
                    <a:pt x="133016" y="738535"/>
                  </a:lnTo>
                  <a:lnTo>
                    <a:pt x="152517" y="758036"/>
                  </a:lnTo>
                  <a:lnTo>
                    <a:pt x="167631" y="742923"/>
                  </a:lnTo>
                  <a:lnTo>
                    <a:pt x="148129" y="723421"/>
                  </a:lnTo>
                  <a:lnTo>
                    <a:pt x="167631" y="703920"/>
                  </a:lnTo>
                  <a:lnTo>
                    <a:pt x="152517" y="688806"/>
                  </a:lnTo>
                  <a:close/>
                  <a:moveTo>
                    <a:pt x="250918" y="590405"/>
                  </a:moveTo>
                  <a:lnTo>
                    <a:pt x="231417" y="609907"/>
                  </a:lnTo>
                  <a:lnTo>
                    <a:pt x="211915" y="590405"/>
                  </a:lnTo>
                  <a:lnTo>
                    <a:pt x="196802" y="605519"/>
                  </a:lnTo>
                  <a:lnTo>
                    <a:pt x="216303" y="625020"/>
                  </a:lnTo>
                  <a:lnTo>
                    <a:pt x="196802" y="644522"/>
                  </a:lnTo>
                  <a:lnTo>
                    <a:pt x="211915" y="659636"/>
                  </a:lnTo>
                  <a:lnTo>
                    <a:pt x="231417" y="640134"/>
                  </a:lnTo>
                  <a:lnTo>
                    <a:pt x="250918" y="659636"/>
                  </a:lnTo>
                  <a:lnTo>
                    <a:pt x="266032" y="644522"/>
                  </a:lnTo>
                  <a:lnTo>
                    <a:pt x="246530" y="625020"/>
                  </a:lnTo>
                  <a:lnTo>
                    <a:pt x="266032" y="605519"/>
                  </a:lnTo>
                  <a:lnTo>
                    <a:pt x="250918" y="590405"/>
                  </a:lnTo>
                  <a:close/>
                  <a:moveTo>
                    <a:pt x="349319" y="492005"/>
                  </a:moveTo>
                  <a:lnTo>
                    <a:pt x="329818" y="511506"/>
                  </a:lnTo>
                  <a:lnTo>
                    <a:pt x="310316" y="492005"/>
                  </a:lnTo>
                  <a:lnTo>
                    <a:pt x="295202" y="507118"/>
                  </a:lnTo>
                  <a:lnTo>
                    <a:pt x="314704" y="526620"/>
                  </a:lnTo>
                  <a:lnTo>
                    <a:pt x="295202" y="546121"/>
                  </a:lnTo>
                  <a:lnTo>
                    <a:pt x="310316" y="561235"/>
                  </a:lnTo>
                  <a:lnTo>
                    <a:pt x="329818" y="541733"/>
                  </a:lnTo>
                  <a:lnTo>
                    <a:pt x="349319" y="561235"/>
                  </a:lnTo>
                  <a:lnTo>
                    <a:pt x="364433" y="546121"/>
                  </a:lnTo>
                  <a:lnTo>
                    <a:pt x="344931" y="526620"/>
                  </a:lnTo>
                  <a:lnTo>
                    <a:pt x="364433" y="507118"/>
                  </a:lnTo>
                  <a:lnTo>
                    <a:pt x="349319" y="492005"/>
                  </a:lnTo>
                  <a:close/>
                  <a:moveTo>
                    <a:pt x="447720" y="393604"/>
                  </a:moveTo>
                  <a:lnTo>
                    <a:pt x="428218" y="413105"/>
                  </a:lnTo>
                  <a:lnTo>
                    <a:pt x="408717" y="393604"/>
                  </a:lnTo>
                  <a:lnTo>
                    <a:pt x="393604" y="408717"/>
                  </a:lnTo>
                  <a:lnTo>
                    <a:pt x="413105" y="428219"/>
                  </a:lnTo>
                  <a:lnTo>
                    <a:pt x="393604" y="447720"/>
                  </a:lnTo>
                  <a:lnTo>
                    <a:pt x="408717" y="462833"/>
                  </a:lnTo>
                  <a:lnTo>
                    <a:pt x="428218" y="443332"/>
                  </a:lnTo>
                  <a:lnTo>
                    <a:pt x="447720" y="462833"/>
                  </a:lnTo>
                  <a:lnTo>
                    <a:pt x="462833" y="447720"/>
                  </a:lnTo>
                  <a:lnTo>
                    <a:pt x="443332" y="428219"/>
                  </a:lnTo>
                  <a:lnTo>
                    <a:pt x="462833" y="408717"/>
                  </a:lnTo>
                  <a:lnTo>
                    <a:pt x="447720" y="393604"/>
                  </a:lnTo>
                  <a:close/>
                  <a:moveTo>
                    <a:pt x="546121" y="295202"/>
                  </a:moveTo>
                  <a:lnTo>
                    <a:pt x="526620" y="314704"/>
                  </a:lnTo>
                  <a:lnTo>
                    <a:pt x="507118" y="295202"/>
                  </a:lnTo>
                  <a:lnTo>
                    <a:pt x="492005" y="310316"/>
                  </a:lnTo>
                  <a:lnTo>
                    <a:pt x="511506" y="329818"/>
                  </a:lnTo>
                  <a:lnTo>
                    <a:pt x="492005" y="349319"/>
                  </a:lnTo>
                  <a:lnTo>
                    <a:pt x="507118" y="364433"/>
                  </a:lnTo>
                  <a:lnTo>
                    <a:pt x="526620" y="344932"/>
                  </a:lnTo>
                  <a:lnTo>
                    <a:pt x="546121" y="364433"/>
                  </a:lnTo>
                  <a:lnTo>
                    <a:pt x="561235" y="349319"/>
                  </a:lnTo>
                  <a:lnTo>
                    <a:pt x="541733" y="329818"/>
                  </a:lnTo>
                  <a:lnTo>
                    <a:pt x="561235" y="310316"/>
                  </a:lnTo>
                  <a:lnTo>
                    <a:pt x="546121" y="295202"/>
                  </a:lnTo>
                  <a:close/>
                  <a:moveTo>
                    <a:pt x="644522" y="196802"/>
                  </a:moveTo>
                  <a:lnTo>
                    <a:pt x="625020" y="216303"/>
                  </a:lnTo>
                  <a:lnTo>
                    <a:pt x="605519" y="196802"/>
                  </a:lnTo>
                  <a:lnTo>
                    <a:pt x="590405" y="211915"/>
                  </a:lnTo>
                  <a:lnTo>
                    <a:pt x="609907" y="231417"/>
                  </a:lnTo>
                  <a:lnTo>
                    <a:pt x="590405" y="250918"/>
                  </a:lnTo>
                  <a:lnTo>
                    <a:pt x="605519" y="266032"/>
                  </a:lnTo>
                  <a:lnTo>
                    <a:pt x="625020" y="246530"/>
                  </a:lnTo>
                  <a:lnTo>
                    <a:pt x="644522" y="266032"/>
                  </a:lnTo>
                  <a:lnTo>
                    <a:pt x="659636" y="250918"/>
                  </a:lnTo>
                  <a:lnTo>
                    <a:pt x="640134" y="231417"/>
                  </a:lnTo>
                  <a:lnTo>
                    <a:pt x="659636" y="211915"/>
                  </a:lnTo>
                  <a:lnTo>
                    <a:pt x="644522" y="196802"/>
                  </a:lnTo>
                  <a:close/>
                  <a:moveTo>
                    <a:pt x="742923" y="98401"/>
                  </a:moveTo>
                  <a:lnTo>
                    <a:pt x="723421" y="117902"/>
                  </a:lnTo>
                  <a:lnTo>
                    <a:pt x="703920" y="98401"/>
                  </a:lnTo>
                  <a:lnTo>
                    <a:pt x="688806" y="113514"/>
                  </a:lnTo>
                  <a:lnTo>
                    <a:pt x="708308" y="133016"/>
                  </a:lnTo>
                  <a:lnTo>
                    <a:pt x="688806" y="152517"/>
                  </a:lnTo>
                  <a:lnTo>
                    <a:pt x="703920" y="167631"/>
                  </a:lnTo>
                  <a:lnTo>
                    <a:pt x="723421" y="148129"/>
                  </a:lnTo>
                  <a:lnTo>
                    <a:pt x="742923" y="167631"/>
                  </a:lnTo>
                  <a:lnTo>
                    <a:pt x="758036" y="152517"/>
                  </a:lnTo>
                  <a:lnTo>
                    <a:pt x="738535" y="133016"/>
                  </a:lnTo>
                  <a:lnTo>
                    <a:pt x="758036" y="113514"/>
                  </a:lnTo>
                  <a:lnTo>
                    <a:pt x="742923" y="98401"/>
                  </a:lnTo>
                  <a:close/>
                  <a:moveTo>
                    <a:pt x="841324" y="0"/>
                  </a:moveTo>
                  <a:lnTo>
                    <a:pt x="821822" y="19501"/>
                  </a:lnTo>
                  <a:lnTo>
                    <a:pt x="802321" y="0"/>
                  </a:lnTo>
                  <a:lnTo>
                    <a:pt x="787207" y="15113"/>
                  </a:lnTo>
                  <a:lnTo>
                    <a:pt x="806709" y="34615"/>
                  </a:lnTo>
                  <a:lnTo>
                    <a:pt x="787207" y="54116"/>
                  </a:lnTo>
                  <a:lnTo>
                    <a:pt x="802321" y="69230"/>
                  </a:lnTo>
                  <a:lnTo>
                    <a:pt x="821822" y="49729"/>
                  </a:lnTo>
                  <a:lnTo>
                    <a:pt x="841324" y="69230"/>
                  </a:lnTo>
                  <a:lnTo>
                    <a:pt x="856437" y="54116"/>
                  </a:lnTo>
                  <a:lnTo>
                    <a:pt x="836936" y="34615"/>
                  </a:lnTo>
                  <a:lnTo>
                    <a:pt x="856437" y="15113"/>
                  </a:lnTo>
                  <a:lnTo>
                    <a:pt x="841324" y="0"/>
                  </a:lnTo>
                  <a:close/>
                  <a:moveTo>
                    <a:pt x="152274" y="885933"/>
                  </a:moveTo>
                  <a:lnTo>
                    <a:pt x="132772" y="905435"/>
                  </a:lnTo>
                  <a:lnTo>
                    <a:pt x="113271" y="885933"/>
                  </a:lnTo>
                  <a:lnTo>
                    <a:pt x="98157" y="901047"/>
                  </a:lnTo>
                  <a:lnTo>
                    <a:pt x="117658" y="920548"/>
                  </a:lnTo>
                  <a:lnTo>
                    <a:pt x="98157" y="940050"/>
                  </a:lnTo>
                  <a:lnTo>
                    <a:pt x="113271" y="955163"/>
                  </a:lnTo>
                  <a:lnTo>
                    <a:pt x="132772" y="935662"/>
                  </a:lnTo>
                  <a:lnTo>
                    <a:pt x="152274" y="955163"/>
                  </a:lnTo>
                  <a:lnTo>
                    <a:pt x="167387" y="940050"/>
                  </a:lnTo>
                  <a:lnTo>
                    <a:pt x="147885" y="920548"/>
                  </a:lnTo>
                  <a:lnTo>
                    <a:pt x="167387" y="901047"/>
                  </a:lnTo>
                  <a:lnTo>
                    <a:pt x="152274" y="885933"/>
                  </a:lnTo>
                  <a:close/>
                  <a:moveTo>
                    <a:pt x="250674" y="787532"/>
                  </a:moveTo>
                  <a:lnTo>
                    <a:pt x="231173" y="807034"/>
                  </a:lnTo>
                  <a:lnTo>
                    <a:pt x="211672" y="787532"/>
                  </a:lnTo>
                  <a:lnTo>
                    <a:pt x="196558" y="802646"/>
                  </a:lnTo>
                  <a:lnTo>
                    <a:pt x="216059" y="822147"/>
                  </a:lnTo>
                  <a:lnTo>
                    <a:pt x="196558" y="841649"/>
                  </a:lnTo>
                  <a:lnTo>
                    <a:pt x="211672" y="856763"/>
                  </a:lnTo>
                  <a:lnTo>
                    <a:pt x="231173" y="837261"/>
                  </a:lnTo>
                  <a:lnTo>
                    <a:pt x="250674" y="856763"/>
                  </a:lnTo>
                  <a:lnTo>
                    <a:pt x="265788" y="841649"/>
                  </a:lnTo>
                  <a:lnTo>
                    <a:pt x="246287" y="822147"/>
                  </a:lnTo>
                  <a:lnTo>
                    <a:pt x="265788" y="802646"/>
                  </a:lnTo>
                  <a:lnTo>
                    <a:pt x="250674" y="787532"/>
                  </a:lnTo>
                  <a:close/>
                  <a:moveTo>
                    <a:pt x="349075" y="689132"/>
                  </a:moveTo>
                  <a:lnTo>
                    <a:pt x="329574" y="708633"/>
                  </a:lnTo>
                  <a:lnTo>
                    <a:pt x="310072" y="689132"/>
                  </a:lnTo>
                  <a:lnTo>
                    <a:pt x="294959" y="704245"/>
                  </a:lnTo>
                  <a:lnTo>
                    <a:pt x="314460" y="723747"/>
                  </a:lnTo>
                  <a:lnTo>
                    <a:pt x="294959" y="743248"/>
                  </a:lnTo>
                  <a:lnTo>
                    <a:pt x="310072" y="758361"/>
                  </a:lnTo>
                  <a:lnTo>
                    <a:pt x="329574" y="738860"/>
                  </a:lnTo>
                  <a:lnTo>
                    <a:pt x="349075" y="758361"/>
                  </a:lnTo>
                  <a:lnTo>
                    <a:pt x="364189" y="743248"/>
                  </a:lnTo>
                  <a:lnTo>
                    <a:pt x="344688" y="723747"/>
                  </a:lnTo>
                  <a:lnTo>
                    <a:pt x="364189" y="704245"/>
                  </a:lnTo>
                  <a:lnTo>
                    <a:pt x="349075" y="689132"/>
                  </a:lnTo>
                  <a:close/>
                  <a:moveTo>
                    <a:pt x="447476" y="590731"/>
                  </a:moveTo>
                  <a:lnTo>
                    <a:pt x="427975" y="610232"/>
                  </a:lnTo>
                  <a:lnTo>
                    <a:pt x="408473" y="590731"/>
                  </a:lnTo>
                  <a:lnTo>
                    <a:pt x="393360" y="605844"/>
                  </a:lnTo>
                  <a:lnTo>
                    <a:pt x="412861" y="625345"/>
                  </a:lnTo>
                  <a:lnTo>
                    <a:pt x="393360" y="644847"/>
                  </a:lnTo>
                  <a:lnTo>
                    <a:pt x="408473" y="659960"/>
                  </a:lnTo>
                  <a:lnTo>
                    <a:pt x="427975" y="640459"/>
                  </a:lnTo>
                  <a:lnTo>
                    <a:pt x="447476" y="659960"/>
                  </a:lnTo>
                  <a:lnTo>
                    <a:pt x="462590" y="644847"/>
                  </a:lnTo>
                  <a:lnTo>
                    <a:pt x="443088" y="625345"/>
                  </a:lnTo>
                  <a:lnTo>
                    <a:pt x="462590" y="605844"/>
                  </a:lnTo>
                  <a:lnTo>
                    <a:pt x="447476" y="590731"/>
                  </a:lnTo>
                  <a:close/>
                  <a:moveTo>
                    <a:pt x="545877" y="492329"/>
                  </a:moveTo>
                  <a:lnTo>
                    <a:pt x="526376" y="511831"/>
                  </a:lnTo>
                  <a:lnTo>
                    <a:pt x="506875" y="492329"/>
                  </a:lnTo>
                  <a:lnTo>
                    <a:pt x="491761" y="507443"/>
                  </a:lnTo>
                  <a:lnTo>
                    <a:pt x="511262" y="526945"/>
                  </a:lnTo>
                  <a:lnTo>
                    <a:pt x="491761" y="546446"/>
                  </a:lnTo>
                  <a:lnTo>
                    <a:pt x="506875" y="561560"/>
                  </a:lnTo>
                  <a:lnTo>
                    <a:pt x="526376" y="542058"/>
                  </a:lnTo>
                  <a:lnTo>
                    <a:pt x="545877" y="561560"/>
                  </a:lnTo>
                  <a:lnTo>
                    <a:pt x="560991" y="546446"/>
                  </a:lnTo>
                  <a:lnTo>
                    <a:pt x="541489" y="526945"/>
                  </a:lnTo>
                  <a:lnTo>
                    <a:pt x="560991" y="507443"/>
                  </a:lnTo>
                  <a:lnTo>
                    <a:pt x="545877" y="492329"/>
                  </a:lnTo>
                  <a:close/>
                  <a:moveTo>
                    <a:pt x="644278" y="393929"/>
                  </a:moveTo>
                  <a:lnTo>
                    <a:pt x="624776" y="413430"/>
                  </a:lnTo>
                  <a:lnTo>
                    <a:pt x="605275" y="393929"/>
                  </a:lnTo>
                  <a:lnTo>
                    <a:pt x="590162" y="409042"/>
                  </a:lnTo>
                  <a:lnTo>
                    <a:pt x="609663" y="428544"/>
                  </a:lnTo>
                  <a:lnTo>
                    <a:pt x="590162" y="448045"/>
                  </a:lnTo>
                  <a:lnTo>
                    <a:pt x="605275" y="463159"/>
                  </a:lnTo>
                  <a:lnTo>
                    <a:pt x="624776" y="443657"/>
                  </a:lnTo>
                  <a:lnTo>
                    <a:pt x="644278" y="463159"/>
                  </a:lnTo>
                  <a:lnTo>
                    <a:pt x="659392" y="448045"/>
                  </a:lnTo>
                  <a:lnTo>
                    <a:pt x="639890" y="428544"/>
                  </a:lnTo>
                  <a:lnTo>
                    <a:pt x="659392" y="409042"/>
                  </a:lnTo>
                  <a:lnTo>
                    <a:pt x="644278" y="393929"/>
                  </a:lnTo>
                  <a:close/>
                  <a:moveTo>
                    <a:pt x="742679" y="295528"/>
                  </a:moveTo>
                  <a:lnTo>
                    <a:pt x="723178" y="315029"/>
                  </a:lnTo>
                  <a:lnTo>
                    <a:pt x="703676" y="295528"/>
                  </a:lnTo>
                  <a:lnTo>
                    <a:pt x="688563" y="310641"/>
                  </a:lnTo>
                  <a:lnTo>
                    <a:pt x="708064" y="330143"/>
                  </a:lnTo>
                  <a:lnTo>
                    <a:pt x="688563" y="349644"/>
                  </a:lnTo>
                  <a:lnTo>
                    <a:pt x="703676" y="364758"/>
                  </a:lnTo>
                  <a:lnTo>
                    <a:pt x="723178" y="345256"/>
                  </a:lnTo>
                  <a:lnTo>
                    <a:pt x="742679" y="364758"/>
                  </a:lnTo>
                  <a:lnTo>
                    <a:pt x="757792" y="349644"/>
                  </a:lnTo>
                  <a:lnTo>
                    <a:pt x="738291" y="330143"/>
                  </a:lnTo>
                  <a:lnTo>
                    <a:pt x="757792" y="310641"/>
                  </a:lnTo>
                  <a:lnTo>
                    <a:pt x="742679" y="295528"/>
                  </a:lnTo>
                  <a:close/>
                  <a:moveTo>
                    <a:pt x="841080" y="197127"/>
                  </a:moveTo>
                  <a:lnTo>
                    <a:pt x="821579" y="216628"/>
                  </a:lnTo>
                  <a:lnTo>
                    <a:pt x="802077" y="197127"/>
                  </a:lnTo>
                  <a:lnTo>
                    <a:pt x="786963" y="212240"/>
                  </a:lnTo>
                  <a:lnTo>
                    <a:pt x="806465" y="231742"/>
                  </a:lnTo>
                  <a:lnTo>
                    <a:pt x="786963" y="251243"/>
                  </a:lnTo>
                  <a:lnTo>
                    <a:pt x="802077" y="266357"/>
                  </a:lnTo>
                  <a:lnTo>
                    <a:pt x="821579" y="246856"/>
                  </a:lnTo>
                  <a:lnTo>
                    <a:pt x="841080" y="266357"/>
                  </a:lnTo>
                  <a:lnTo>
                    <a:pt x="856194" y="251243"/>
                  </a:lnTo>
                  <a:lnTo>
                    <a:pt x="836692" y="231742"/>
                  </a:lnTo>
                  <a:lnTo>
                    <a:pt x="856194" y="212240"/>
                  </a:lnTo>
                  <a:lnTo>
                    <a:pt x="841080" y="197127"/>
                  </a:lnTo>
                  <a:close/>
                  <a:moveTo>
                    <a:pt x="939481" y="98726"/>
                  </a:moveTo>
                  <a:lnTo>
                    <a:pt x="919979" y="118227"/>
                  </a:lnTo>
                  <a:lnTo>
                    <a:pt x="900478" y="98726"/>
                  </a:lnTo>
                  <a:lnTo>
                    <a:pt x="885364" y="113840"/>
                  </a:lnTo>
                  <a:lnTo>
                    <a:pt x="904866" y="133341"/>
                  </a:lnTo>
                  <a:lnTo>
                    <a:pt x="885364" y="152842"/>
                  </a:lnTo>
                  <a:lnTo>
                    <a:pt x="900478" y="167956"/>
                  </a:lnTo>
                  <a:lnTo>
                    <a:pt x="919979" y="148454"/>
                  </a:lnTo>
                  <a:lnTo>
                    <a:pt x="939481" y="167956"/>
                  </a:lnTo>
                  <a:lnTo>
                    <a:pt x="954595" y="152842"/>
                  </a:lnTo>
                  <a:lnTo>
                    <a:pt x="935093" y="133341"/>
                  </a:lnTo>
                  <a:lnTo>
                    <a:pt x="954595" y="113840"/>
                  </a:lnTo>
                  <a:lnTo>
                    <a:pt x="939481" y="98726"/>
                  </a:lnTo>
                  <a:close/>
                  <a:moveTo>
                    <a:pt x="250431" y="984659"/>
                  </a:moveTo>
                  <a:lnTo>
                    <a:pt x="230929" y="1004160"/>
                  </a:lnTo>
                  <a:lnTo>
                    <a:pt x="211428" y="984659"/>
                  </a:lnTo>
                  <a:lnTo>
                    <a:pt x="196314" y="999773"/>
                  </a:lnTo>
                  <a:lnTo>
                    <a:pt x="215816" y="1019274"/>
                  </a:lnTo>
                  <a:lnTo>
                    <a:pt x="196314" y="1038775"/>
                  </a:lnTo>
                  <a:lnTo>
                    <a:pt x="211428" y="1053889"/>
                  </a:lnTo>
                  <a:lnTo>
                    <a:pt x="230929" y="1034388"/>
                  </a:lnTo>
                  <a:lnTo>
                    <a:pt x="250431" y="1053889"/>
                  </a:lnTo>
                  <a:lnTo>
                    <a:pt x="265544" y="1038775"/>
                  </a:lnTo>
                  <a:lnTo>
                    <a:pt x="246043" y="1019274"/>
                  </a:lnTo>
                  <a:lnTo>
                    <a:pt x="265544" y="999773"/>
                  </a:lnTo>
                  <a:lnTo>
                    <a:pt x="250431" y="984659"/>
                  </a:lnTo>
                  <a:close/>
                  <a:moveTo>
                    <a:pt x="348832" y="886258"/>
                  </a:moveTo>
                  <a:lnTo>
                    <a:pt x="329330" y="905760"/>
                  </a:lnTo>
                  <a:lnTo>
                    <a:pt x="309829" y="886258"/>
                  </a:lnTo>
                  <a:lnTo>
                    <a:pt x="294715" y="901372"/>
                  </a:lnTo>
                  <a:lnTo>
                    <a:pt x="314217" y="920873"/>
                  </a:lnTo>
                  <a:lnTo>
                    <a:pt x="294715" y="940375"/>
                  </a:lnTo>
                  <a:lnTo>
                    <a:pt x="309829" y="955488"/>
                  </a:lnTo>
                  <a:lnTo>
                    <a:pt x="329330" y="935987"/>
                  </a:lnTo>
                  <a:lnTo>
                    <a:pt x="348832" y="955488"/>
                  </a:lnTo>
                  <a:lnTo>
                    <a:pt x="363945" y="940375"/>
                  </a:lnTo>
                  <a:lnTo>
                    <a:pt x="344444" y="920873"/>
                  </a:lnTo>
                  <a:lnTo>
                    <a:pt x="363945" y="901372"/>
                  </a:lnTo>
                  <a:lnTo>
                    <a:pt x="348832" y="886258"/>
                  </a:lnTo>
                  <a:close/>
                  <a:moveTo>
                    <a:pt x="447232" y="787857"/>
                  </a:moveTo>
                  <a:lnTo>
                    <a:pt x="427731" y="807359"/>
                  </a:lnTo>
                  <a:lnTo>
                    <a:pt x="408230" y="787857"/>
                  </a:lnTo>
                  <a:lnTo>
                    <a:pt x="393116" y="802971"/>
                  </a:lnTo>
                  <a:lnTo>
                    <a:pt x="412617" y="822472"/>
                  </a:lnTo>
                  <a:lnTo>
                    <a:pt x="393116" y="841974"/>
                  </a:lnTo>
                  <a:lnTo>
                    <a:pt x="408230" y="857087"/>
                  </a:lnTo>
                  <a:lnTo>
                    <a:pt x="427731" y="837586"/>
                  </a:lnTo>
                  <a:lnTo>
                    <a:pt x="447232" y="857087"/>
                  </a:lnTo>
                  <a:lnTo>
                    <a:pt x="462346" y="841974"/>
                  </a:lnTo>
                  <a:lnTo>
                    <a:pt x="442845" y="822472"/>
                  </a:lnTo>
                  <a:lnTo>
                    <a:pt x="462346" y="802971"/>
                  </a:lnTo>
                  <a:lnTo>
                    <a:pt x="447232" y="787857"/>
                  </a:lnTo>
                  <a:close/>
                  <a:moveTo>
                    <a:pt x="545633" y="689456"/>
                  </a:moveTo>
                  <a:lnTo>
                    <a:pt x="526132" y="708958"/>
                  </a:lnTo>
                  <a:lnTo>
                    <a:pt x="506631" y="689456"/>
                  </a:lnTo>
                  <a:lnTo>
                    <a:pt x="491517" y="704570"/>
                  </a:lnTo>
                  <a:lnTo>
                    <a:pt x="511018" y="724071"/>
                  </a:lnTo>
                  <a:lnTo>
                    <a:pt x="491517" y="743573"/>
                  </a:lnTo>
                  <a:lnTo>
                    <a:pt x="506631" y="758687"/>
                  </a:lnTo>
                  <a:lnTo>
                    <a:pt x="526132" y="739185"/>
                  </a:lnTo>
                  <a:lnTo>
                    <a:pt x="545633" y="758687"/>
                  </a:lnTo>
                  <a:lnTo>
                    <a:pt x="560747" y="743573"/>
                  </a:lnTo>
                  <a:lnTo>
                    <a:pt x="541246" y="724071"/>
                  </a:lnTo>
                  <a:lnTo>
                    <a:pt x="560747" y="704570"/>
                  </a:lnTo>
                  <a:lnTo>
                    <a:pt x="545633" y="689456"/>
                  </a:lnTo>
                  <a:close/>
                  <a:moveTo>
                    <a:pt x="644034" y="591056"/>
                  </a:moveTo>
                  <a:lnTo>
                    <a:pt x="624533" y="610557"/>
                  </a:lnTo>
                  <a:lnTo>
                    <a:pt x="605031" y="591056"/>
                  </a:lnTo>
                  <a:lnTo>
                    <a:pt x="589918" y="606169"/>
                  </a:lnTo>
                  <a:lnTo>
                    <a:pt x="609419" y="625671"/>
                  </a:lnTo>
                  <a:lnTo>
                    <a:pt x="589918" y="645172"/>
                  </a:lnTo>
                  <a:lnTo>
                    <a:pt x="605031" y="660286"/>
                  </a:lnTo>
                  <a:lnTo>
                    <a:pt x="624533" y="640784"/>
                  </a:lnTo>
                  <a:lnTo>
                    <a:pt x="644034" y="660286"/>
                  </a:lnTo>
                  <a:lnTo>
                    <a:pt x="659148" y="645172"/>
                  </a:lnTo>
                  <a:lnTo>
                    <a:pt x="639646" y="625671"/>
                  </a:lnTo>
                  <a:lnTo>
                    <a:pt x="659148" y="606169"/>
                  </a:lnTo>
                  <a:lnTo>
                    <a:pt x="644034" y="591056"/>
                  </a:lnTo>
                  <a:close/>
                  <a:moveTo>
                    <a:pt x="742435" y="492655"/>
                  </a:moveTo>
                  <a:lnTo>
                    <a:pt x="722934" y="512156"/>
                  </a:lnTo>
                  <a:lnTo>
                    <a:pt x="703433" y="492655"/>
                  </a:lnTo>
                  <a:lnTo>
                    <a:pt x="688319" y="507768"/>
                  </a:lnTo>
                  <a:lnTo>
                    <a:pt x="707820" y="527270"/>
                  </a:lnTo>
                  <a:lnTo>
                    <a:pt x="688319" y="546771"/>
                  </a:lnTo>
                  <a:lnTo>
                    <a:pt x="703433" y="561884"/>
                  </a:lnTo>
                  <a:lnTo>
                    <a:pt x="722934" y="542383"/>
                  </a:lnTo>
                  <a:lnTo>
                    <a:pt x="742435" y="561884"/>
                  </a:lnTo>
                  <a:lnTo>
                    <a:pt x="757549" y="546771"/>
                  </a:lnTo>
                  <a:lnTo>
                    <a:pt x="738047" y="527270"/>
                  </a:lnTo>
                  <a:lnTo>
                    <a:pt x="757549" y="507768"/>
                  </a:lnTo>
                  <a:lnTo>
                    <a:pt x="742435" y="492655"/>
                  </a:lnTo>
                  <a:close/>
                  <a:moveTo>
                    <a:pt x="840836" y="394253"/>
                  </a:moveTo>
                  <a:lnTo>
                    <a:pt x="821335" y="413755"/>
                  </a:lnTo>
                  <a:lnTo>
                    <a:pt x="801833" y="394253"/>
                  </a:lnTo>
                  <a:lnTo>
                    <a:pt x="786720" y="409367"/>
                  </a:lnTo>
                  <a:lnTo>
                    <a:pt x="806221" y="428869"/>
                  </a:lnTo>
                  <a:lnTo>
                    <a:pt x="786720" y="448370"/>
                  </a:lnTo>
                  <a:lnTo>
                    <a:pt x="801833" y="463484"/>
                  </a:lnTo>
                  <a:lnTo>
                    <a:pt x="821335" y="443983"/>
                  </a:lnTo>
                  <a:lnTo>
                    <a:pt x="840836" y="463484"/>
                  </a:lnTo>
                  <a:lnTo>
                    <a:pt x="855950" y="448370"/>
                  </a:lnTo>
                  <a:lnTo>
                    <a:pt x="836449" y="428869"/>
                  </a:lnTo>
                  <a:lnTo>
                    <a:pt x="855950" y="409367"/>
                  </a:lnTo>
                  <a:lnTo>
                    <a:pt x="840836" y="394253"/>
                  </a:lnTo>
                  <a:close/>
                  <a:moveTo>
                    <a:pt x="939237" y="295853"/>
                  </a:moveTo>
                  <a:lnTo>
                    <a:pt x="919736" y="315354"/>
                  </a:lnTo>
                  <a:lnTo>
                    <a:pt x="900234" y="295853"/>
                  </a:lnTo>
                  <a:lnTo>
                    <a:pt x="885121" y="310966"/>
                  </a:lnTo>
                  <a:lnTo>
                    <a:pt x="904622" y="330468"/>
                  </a:lnTo>
                  <a:lnTo>
                    <a:pt x="885121" y="349969"/>
                  </a:lnTo>
                  <a:lnTo>
                    <a:pt x="900234" y="365083"/>
                  </a:lnTo>
                  <a:lnTo>
                    <a:pt x="919736" y="345581"/>
                  </a:lnTo>
                  <a:lnTo>
                    <a:pt x="939237" y="365083"/>
                  </a:lnTo>
                  <a:lnTo>
                    <a:pt x="954350" y="349969"/>
                  </a:lnTo>
                  <a:lnTo>
                    <a:pt x="934849" y="330468"/>
                  </a:lnTo>
                  <a:lnTo>
                    <a:pt x="954350" y="310966"/>
                  </a:lnTo>
                  <a:lnTo>
                    <a:pt x="939237" y="295853"/>
                  </a:lnTo>
                  <a:close/>
                  <a:moveTo>
                    <a:pt x="1037638" y="197452"/>
                  </a:moveTo>
                  <a:lnTo>
                    <a:pt x="1018137" y="216953"/>
                  </a:lnTo>
                  <a:lnTo>
                    <a:pt x="998635" y="197452"/>
                  </a:lnTo>
                  <a:lnTo>
                    <a:pt x="983522" y="212565"/>
                  </a:lnTo>
                  <a:lnTo>
                    <a:pt x="1003023" y="232067"/>
                  </a:lnTo>
                  <a:lnTo>
                    <a:pt x="983522" y="251568"/>
                  </a:lnTo>
                  <a:lnTo>
                    <a:pt x="998635" y="266682"/>
                  </a:lnTo>
                  <a:lnTo>
                    <a:pt x="1018137" y="247180"/>
                  </a:lnTo>
                  <a:lnTo>
                    <a:pt x="1037638" y="266682"/>
                  </a:lnTo>
                  <a:lnTo>
                    <a:pt x="1052752" y="251568"/>
                  </a:lnTo>
                  <a:lnTo>
                    <a:pt x="1033250" y="232067"/>
                  </a:lnTo>
                  <a:lnTo>
                    <a:pt x="1052752" y="212565"/>
                  </a:lnTo>
                  <a:lnTo>
                    <a:pt x="1037638" y="197452"/>
                  </a:lnTo>
                  <a:close/>
                  <a:moveTo>
                    <a:pt x="348588" y="1083385"/>
                  </a:moveTo>
                  <a:lnTo>
                    <a:pt x="329087" y="1102887"/>
                  </a:lnTo>
                  <a:lnTo>
                    <a:pt x="309585" y="1083385"/>
                  </a:lnTo>
                  <a:lnTo>
                    <a:pt x="294471" y="1098499"/>
                  </a:lnTo>
                  <a:lnTo>
                    <a:pt x="313973" y="1118000"/>
                  </a:lnTo>
                  <a:lnTo>
                    <a:pt x="294471" y="1137502"/>
                  </a:lnTo>
                  <a:lnTo>
                    <a:pt x="309585" y="1152615"/>
                  </a:lnTo>
                  <a:lnTo>
                    <a:pt x="329087" y="1133114"/>
                  </a:lnTo>
                  <a:lnTo>
                    <a:pt x="348588" y="1152615"/>
                  </a:lnTo>
                  <a:lnTo>
                    <a:pt x="363701" y="1137502"/>
                  </a:lnTo>
                  <a:lnTo>
                    <a:pt x="344200" y="1118000"/>
                  </a:lnTo>
                  <a:lnTo>
                    <a:pt x="363701" y="1098499"/>
                  </a:lnTo>
                  <a:lnTo>
                    <a:pt x="348588" y="1083385"/>
                  </a:lnTo>
                  <a:close/>
                  <a:moveTo>
                    <a:pt x="446988" y="984984"/>
                  </a:moveTo>
                  <a:lnTo>
                    <a:pt x="427487" y="1004486"/>
                  </a:lnTo>
                  <a:lnTo>
                    <a:pt x="407986" y="984984"/>
                  </a:lnTo>
                  <a:lnTo>
                    <a:pt x="392872" y="1000098"/>
                  </a:lnTo>
                  <a:lnTo>
                    <a:pt x="412374" y="1019599"/>
                  </a:lnTo>
                  <a:lnTo>
                    <a:pt x="392872" y="1039101"/>
                  </a:lnTo>
                  <a:lnTo>
                    <a:pt x="407986" y="1054214"/>
                  </a:lnTo>
                  <a:lnTo>
                    <a:pt x="427487" y="1034713"/>
                  </a:lnTo>
                  <a:lnTo>
                    <a:pt x="446988" y="1054214"/>
                  </a:lnTo>
                  <a:lnTo>
                    <a:pt x="462102" y="1039101"/>
                  </a:lnTo>
                  <a:lnTo>
                    <a:pt x="442601" y="1019599"/>
                  </a:lnTo>
                  <a:lnTo>
                    <a:pt x="462102" y="1000098"/>
                  </a:lnTo>
                  <a:lnTo>
                    <a:pt x="446988" y="984984"/>
                  </a:lnTo>
                  <a:close/>
                  <a:moveTo>
                    <a:pt x="545390" y="886583"/>
                  </a:moveTo>
                  <a:lnTo>
                    <a:pt x="525888" y="906085"/>
                  </a:lnTo>
                  <a:lnTo>
                    <a:pt x="506387" y="886583"/>
                  </a:lnTo>
                  <a:lnTo>
                    <a:pt x="491273" y="901697"/>
                  </a:lnTo>
                  <a:lnTo>
                    <a:pt x="510775" y="921198"/>
                  </a:lnTo>
                  <a:lnTo>
                    <a:pt x="491273" y="940700"/>
                  </a:lnTo>
                  <a:lnTo>
                    <a:pt x="506387" y="955814"/>
                  </a:lnTo>
                  <a:lnTo>
                    <a:pt x="525888" y="936312"/>
                  </a:lnTo>
                  <a:lnTo>
                    <a:pt x="545390" y="955814"/>
                  </a:lnTo>
                  <a:lnTo>
                    <a:pt x="560503" y="940700"/>
                  </a:lnTo>
                  <a:lnTo>
                    <a:pt x="541002" y="921198"/>
                  </a:lnTo>
                  <a:lnTo>
                    <a:pt x="560503" y="901697"/>
                  </a:lnTo>
                  <a:lnTo>
                    <a:pt x="545390" y="886583"/>
                  </a:lnTo>
                  <a:close/>
                  <a:moveTo>
                    <a:pt x="643791" y="788182"/>
                  </a:moveTo>
                  <a:lnTo>
                    <a:pt x="624289" y="807684"/>
                  </a:lnTo>
                  <a:lnTo>
                    <a:pt x="604788" y="788182"/>
                  </a:lnTo>
                  <a:lnTo>
                    <a:pt x="589674" y="803296"/>
                  </a:lnTo>
                  <a:lnTo>
                    <a:pt x="609175" y="822798"/>
                  </a:lnTo>
                  <a:lnTo>
                    <a:pt x="589674" y="842299"/>
                  </a:lnTo>
                  <a:lnTo>
                    <a:pt x="604788" y="857412"/>
                  </a:lnTo>
                  <a:lnTo>
                    <a:pt x="624289" y="837911"/>
                  </a:lnTo>
                  <a:lnTo>
                    <a:pt x="643791" y="857412"/>
                  </a:lnTo>
                  <a:lnTo>
                    <a:pt x="658904" y="842299"/>
                  </a:lnTo>
                  <a:lnTo>
                    <a:pt x="639403" y="822798"/>
                  </a:lnTo>
                  <a:lnTo>
                    <a:pt x="658904" y="803296"/>
                  </a:lnTo>
                  <a:lnTo>
                    <a:pt x="643791" y="788182"/>
                  </a:lnTo>
                  <a:close/>
                  <a:moveTo>
                    <a:pt x="742191" y="689782"/>
                  </a:moveTo>
                  <a:lnTo>
                    <a:pt x="722690" y="709283"/>
                  </a:lnTo>
                  <a:lnTo>
                    <a:pt x="703189" y="689782"/>
                  </a:lnTo>
                  <a:lnTo>
                    <a:pt x="688075" y="704895"/>
                  </a:lnTo>
                  <a:lnTo>
                    <a:pt x="707576" y="724396"/>
                  </a:lnTo>
                  <a:lnTo>
                    <a:pt x="688075" y="743898"/>
                  </a:lnTo>
                  <a:lnTo>
                    <a:pt x="703189" y="759011"/>
                  </a:lnTo>
                  <a:lnTo>
                    <a:pt x="722690" y="739510"/>
                  </a:lnTo>
                  <a:lnTo>
                    <a:pt x="742191" y="759011"/>
                  </a:lnTo>
                  <a:lnTo>
                    <a:pt x="757305" y="743898"/>
                  </a:lnTo>
                  <a:lnTo>
                    <a:pt x="737804" y="724396"/>
                  </a:lnTo>
                  <a:lnTo>
                    <a:pt x="757305" y="704895"/>
                  </a:lnTo>
                  <a:lnTo>
                    <a:pt x="742191" y="689782"/>
                  </a:lnTo>
                  <a:close/>
                  <a:moveTo>
                    <a:pt x="840592" y="591380"/>
                  </a:moveTo>
                  <a:lnTo>
                    <a:pt x="821091" y="610882"/>
                  </a:lnTo>
                  <a:lnTo>
                    <a:pt x="801589" y="591380"/>
                  </a:lnTo>
                  <a:lnTo>
                    <a:pt x="786476" y="606494"/>
                  </a:lnTo>
                  <a:lnTo>
                    <a:pt x="805978" y="625995"/>
                  </a:lnTo>
                  <a:lnTo>
                    <a:pt x="786476" y="645497"/>
                  </a:lnTo>
                  <a:lnTo>
                    <a:pt x="801589" y="660611"/>
                  </a:lnTo>
                  <a:lnTo>
                    <a:pt x="821091" y="641109"/>
                  </a:lnTo>
                  <a:lnTo>
                    <a:pt x="840592" y="660611"/>
                  </a:lnTo>
                  <a:lnTo>
                    <a:pt x="855706" y="645497"/>
                  </a:lnTo>
                  <a:lnTo>
                    <a:pt x="836205" y="625995"/>
                  </a:lnTo>
                  <a:lnTo>
                    <a:pt x="855706" y="606494"/>
                  </a:lnTo>
                  <a:lnTo>
                    <a:pt x="840592" y="591380"/>
                  </a:lnTo>
                  <a:close/>
                  <a:moveTo>
                    <a:pt x="938994" y="492980"/>
                  </a:moveTo>
                  <a:lnTo>
                    <a:pt x="919492" y="512481"/>
                  </a:lnTo>
                  <a:lnTo>
                    <a:pt x="899990" y="492980"/>
                  </a:lnTo>
                  <a:lnTo>
                    <a:pt x="884877" y="508093"/>
                  </a:lnTo>
                  <a:lnTo>
                    <a:pt x="904378" y="527595"/>
                  </a:lnTo>
                  <a:lnTo>
                    <a:pt x="884877" y="547096"/>
                  </a:lnTo>
                  <a:lnTo>
                    <a:pt x="899990" y="562210"/>
                  </a:lnTo>
                  <a:lnTo>
                    <a:pt x="919492" y="542708"/>
                  </a:lnTo>
                  <a:lnTo>
                    <a:pt x="938994" y="562210"/>
                  </a:lnTo>
                  <a:lnTo>
                    <a:pt x="954107" y="547096"/>
                  </a:lnTo>
                  <a:lnTo>
                    <a:pt x="934605" y="527595"/>
                  </a:lnTo>
                  <a:lnTo>
                    <a:pt x="954107" y="508093"/>
                  </a:lnTo>
                  <a:lnTo>
                    <a:pt x="938994" y="492980"/>
                  </a:lnTo>
                  <a:close/>
                  <a:moveTo>
                    <a:pt x="1037394" y="394579"/>
                  </a:moveTo>
                  <a:lnTo>
                    <a:pt x="1017893" y="414080"/>
                  </a:lnTo>
                  <a:lnTo>
                    <a:pt x="998392" y="394579"/>
                  </a:lnTo>
                  <a:lnTo>
                    <a:pt x="983278" y="409692"/>
                  </a:lnTo>
                  <a:lnTo>
                    <a:pt x="1002779" y="429194"/>
                  </a:lnTo>
                  <a:lnTo>
                    <a:pt x="983278" y="448695"/>
                  </a:lnTo>
                  <a:lnTo>
                    <a:pt x="998392" y="463808"/>
                  </a:lnTo>
                  <a:lnTo>
                    <a:pt x="1017893" y="444307"/>
                  </a:lnTo>
                  <a:lnTo>
                    <a:pt x="1037394" y="463808"/>
                  </a:lnTo>
                  <a:lnTo>
                    <a:pt x="1052508" y="448695"/>
                  </a:lnTo>
                  <a:lnTo>
                    <a:pt x="1033007" y="429194"/>
                  </a:lnTo>
                  <a:lnTo>
                    <a:pt x="1052508" y="409692"/>
                  </a:lnTo>
                  <a:lnTo>
                    <a:pt x="1037394" y="394579"/>
                  </a:lnTo>
                  <a:close/>
                  <a:moveTo>
                    <a:pt x="1135795" y="296178"/>
                  </a:moveTo>
                  <a:lnTo>
                    <a:pt x="1116294" y="315679"/>
                  </a:lnTo>
                  <a:lnTo>
                    <a:pt x="1096792" y="296178"/>
                  </a:lnTo>
                  <a:lnTo>
                    <a:pt x="1081679" y="311291"/>
                  </a:lnTo>
                  <a:lnTo>
                    <a:pt x="1101180" y="330793"/>
                  </a:lnTo>
                  <a:lnTo>
                    <a:pt x="1081679" y="350294"/>
                  </a:lnTo>
                  <a:lnTo>
                    <a:pt x="1096792" y="365408"/>
                  </a:lnTo>
                  <a:lnTo>
                    <a:pt x="1116294" y="345907"/>
                  </a:lnTo>
                  <a:lnTo>
                    <a:pt x="1135795" y="365408"/>
                  </a:lnTo>
                  <a:lnTo>
                    <a:pt x="1150909" y="350294"/>
                  </a:lnTo>
                  <a:lnTo>
                    <a:pt x="1131408" y="330793"/>
                  </a:lnTo>
                  <a:lnTo>
                    <a:pt x="1150909" y="311291"/>
                  </a:lnTo>
                  <a:lnTo>
                    <a:pt x="1135795" y="296178"/>
                  </a:lnTo>
                  <a:close/>
                  <a:moveTo>
                    <a:pt x="446745" y="1182111"/>
                  </a:moveTo>
                  <a:lnTo>
                    <a:pt x="427243" y="1201613"/>
                  </a:lnTo>
                  <a:lnTo>
                    <a:pt x="407742" y="1182111"/>
                  </a:lnTo>
                  <a:lnTo>
                    <a:pt x="392629" y="1197225"/>
                  </a:lnTo>
                  <a:lnTo>
                    <a:pt x="412130" y="1216726"/>
                  </a:lnTo>
                  <a:lnTo>
                    <a:pt x="392629" y="1236228"/>
                  </a:lnTo>
                  <a:lnTo>
                    <a:pt x="407742" y="1251341"/>
                  </a:lnTo>
                  <a:lnTo>
                    <a:pt x="427243" y="1231840"/>
                  </a:lnTo>
                  <a:lnTo>
                    <a:pt x="446745" y="1251341"/>
                  </a:lnTo>
                  <a:lnTo>
                    <a:pt x="461858" y="1236228"/>
                  </a:lnTo>
                  <a:lnTo>
                    <a:pt x="442357" y="1216726"/>
                  </a:lnTo>
                  <a:lnTo>
                    <a:pt x="461858" y="1197225"/>
                  </a:lnTo>
                  <a:lnTo>
                    <a:pt x="446745" y="1182111"/>
                  </a:lnTo>
                  <a:close/>
                  <a:moveTo>
                    <a:pt x="545146" y="1083710"/>
                  </a:moveTo>
                  <a:lnTo>
                    <a:pt x="525645" y="1103211"/>
                  </a:lnTo>
                  <a:lnTo>
                    <a:pt x="506143" y="1083710"/>
                  </a:lnTo>
                  <a:lnTo>
                    <a:pt x="491030" y="1098824"/>
                  </a:lnTo>
                  <a:lnTo>
                    <a:pt x="510531" y="1118325"/>
                  </a:lnTo>
                  <a:lnTo>
                    <a:pt x="491030" y="1137827"/>
                  </a:lnTo>
                  <a:lnTo>
                    <a:pt x="506143" y="1152940"/>
                  </a:lnTo>
                  <a:lnTo>
                    <a:pt x="525645" y="1133439"/>
                  </a:lnTo>
                  <a:lnTo>
                    <a:pt x="545146" y="1152940"/>
                  </a:lnTo>
                  <a:lnTo>
                    <a:pt x="560259" y="1137827"/>
                  </a:lnTo>
                  <a:lnTo>
                    <a:pt x="540758" y="1118325"/>
                  </a:lnTo>
                  <a:lnTo>
                    <a:pt x="560259" y="1098824"/>
                  </a:lnTo>
                  <a:lnTo>
                    <a:pt x="545146" y="1083710"/>
                  </a:lnTo>
                  <a:close/>
                  <a:moveTo>
                    <a:pt x="643547" y="985309"/>
                  </a:moveTo>
                  <a:lnTo>
                    <a:pt x="624045" y="1004811"/>
                  </a:lnTo>
                  <a:lnTo>
                    <a:pt x="604544" y="985309"/>
                  </a:lnTo>
                  <a:lnTo>
                    <a:pt x="589430" y="1000423"/>
                  </a:lnTo>
                  <a:lnTo>
                    <a:pt x="608932" y="1019924"/>
                  </a:lnTo>
                  <a:lnTo>
                    <a:pt x="589430" y="1039426"/>
                  </a:lnTo>
                  <a:lnTo>
                    <a:pt x="604544" y="1054539"/>
                  </a:lnTo>
                  <a:lnTo>
                    <a:pt x="624045" y="1035038"/>
                  </a:lnTo>
                  <a:lnTo>
                    <a:pt x="643547" y="1054539"/>
                  </a:lnTo>
                  <a:lnTo>
                    <a:pt x="658661" y="1039426"/>
                  </a:lnTo>
                  <a:lnTo>
                    <a:pt x="639159" y="1019924"/>
                  </a:lnTo>
                  <a:lnTo>
                    <a:pt x="658661" y="1000423"/>
                  </a:lnTo>
                  <a:lnTo>
                    <a:pt x="643547" y="985309"/>
                  </a:lnTo>
                  <a:close/>
                  <a:moveTo>
                    <a:pt x="741948" y="886908"/>
                  </a:moveTo>
                  <a:lnTo>
                    <a:pt x="722446" y="906410"/>
                  </a:lnTo>
                  <a:lnTo>
                    <a:pt x="702945" y="886908"/>
                  </a:lnTo>
                  <a:lnTo>
                    <a:pt x="687831" y="902022"/>
                  </a:lnTo>
                  <a:lnTo>
                    <a:pt x="707333" y="921523"/>
                  </a:lnTo>
                  <a:lnTo>
                    <a:pt x="687831" y="941025"/>
                  </a:lnTo>
                  <a:lnTo>
                    <a:pt x="702945" y="956138"/>
                  </a:lnTo>
                  <a:lnTo>
                    <a:pt x="722446" y="936637"/>
                  </a:lnTo>
                  <a:lnTo>
                    <a:pt x="741948" y="956138"/>
                  </a:lnTo>
                  <a:lnTo>
                    <a:pt x="757061" y="941025"/>
                  </a:lnTo>
                  <a:lnTo>
                    <a:pt x="737560" y="921523"/>
                  </a:lnTo>
                  <a:lnTo>
                    <a:pt x="757061" y="902022"/>
                  </a:lnTo>
                  <a:lnTo>
                    <a:pt x="741948" y="886908"/>
                  </a:lnTo>
                  <a:close/>
                  <a:moveTo>
                    <a:pt x="840349" y="788507"/>
                  </a:moveTo>
                  <a:lnTo>
                    <a:pt x="820847" y="808009"/>
                  </a:lnTo>
                  <a:lnTo>
                    <a:pt x="801346" y="788507"/>
                  </a:lnTo>
                  <a:lnTo>
                    <a:pt x="786232" y="803621"/>
                  </a:lnTo>
                  <a:lnTo>
                    <a:pt x="805734" y="823122"/>
                  </a:lnTo>
                  <a:lnTo>
                    <a:pt x="786232" y="842624"/>
                  </a:lnTo>
                  <a:lnTo>
                    <a:pt x="801346" y="857738"/>
                  </a:lnTo>
                  <a:lnTo>
                    <a:pt x="820847" y="838236"/>
                  </a:lnTo>
                  <a:lnTo>
                    <a:pt x="840349" y="857738"/>
                  </a:lnTo>
                  <a:lnTo>
                    <a:pt x="855462" y="842624"/>
                  </a:lnTo>
                  <a:lnTo>
                    <a:pt x="835961" y="823122"/>
                  </a:lnTo>
                  <a:lnTo>
                    <a:pt x="855462" y="803621"/>
                  </a:lnTo>
                  <a:lnTo>
                    <a:pt x="840349" y="788507"/>
                  </a:lnTo>
                  <a:close/>
                  <a:moveTo>
                    <a:pt x="938749" y="690107"/>
                  </a:moveTo>
                  <a:lnTo>
                    <a:pt x="919248" y="709608"/>
                  </a:lnTo>
                  <a:lnTo>
                    <a:pt x="899747" y="690107"/>
                  </a:lnTo>
                  <a:lnTo>
                    <a:pt x="884633" y="705220"/>
                  </a:lnTo>
                  <a:lnTo>
                    <a:pt x="904134" y="724722"/>
                  </a:lnTo>
                  <a:lnTo>
                    <a:pt x="884633" y="744223"/>
                  </a:lnTo>
                  <a:lnTo>
                    <a:pt x="899747" y="759337"/>
                  </a:lnTo>
                  <a:lnTo>
                    <a:pt x="919248" y="739835"/>
                  </a:lnTo>
                  <a:lnTo>
                    <a:pt x="938749" y="759337"/>
                  </a:lnTo>
                  <a:lnTo>
                    <a:pt x="953863" y="744223"/>
                  </a:lnTo>
                  <a:lnTo>
                    <a:pt x="934362" y="724722"/>
                  </a:lnTo>
                  <a:lnTo>
                    <a:pt x="953863" y="705220"/>
                  </a:lnTo>
                  <a:lnTo>
                    <a:pt x="938749" y="690107"/>
                  </a:lnTo>
                  <a:close/>
                  <a:moveTo>
                    <a:pt x="1037150" y="591706"/>
                  </a:moveTo>
                  <a:lnTo>
                    <a:pt x="1017649" y="611207"/>
                  </a:lnTo>
                  <a:lnTo>
                    <a:pt x="998148" y="591706"/>
                  </a:lnTo>
                  <a:lnTo>
                    <a:pt x="983034" y="606819"/>
                  </a:lnTo>
                  <a:lnTo>
                    <a:pt x="1002536" y="626320"/>
                  </a:lnTo>
                  <a:lnTo>
                    <a:pt x="983034" y="645822"/>
                  </a:lnTo>
                  <a:lnTo>
                    <a:pt x="998148" y="660935"/>
                  </a:lnTo>
                  <a:lnTo>
                    <a:pt x="1017649" y="641434"/>
                  </a:lnTo>
                  <a:lnTo>
                    <a:pt x="1037150" y="660935"/>
                  </a:lnTo>
                  <a:lnTo>
                    <a:pt x="1052264" y="645822"/>
                  </a:lnTo>
                  <a:lnTo>
                    <a:pt x="1032763" y="626320"/>
                  </a:lnTo>
                  <a:lnTo>
                    <a:pt x="1052264" y="606819"/>
                  </a:lnTo>
                  <a:lnTo>
                    <a:pt x="1037150" y="591706"/>
                  </a:lnTo>
                  <a:close/>
                  <a:moveTo>
                    <a:pt x="1135552" y="493304"/>
                  </a:moveTo>
                  <a:lnTo>
                    <a:pt x="1116050" y="512806"/>
                  </a:lnTo>
                  <a:lnTo>
                    <a:pt x="1096548" y="493304"/>
                  </a:lnTo>
                  <a:lnTo>
                    <a:pt x="1081435" y="508418"/>
                  </a:lnTo>
                  <a:lnTo>
                    <a:pt x="1100937" y="527920"/>
                  </a:lnTo>
                  <a:lnTo>
                    <a:pt x="1081435" y="547421"/>
                  </a:lnTo>
                  <a:lnTo>
                    <a:pt x="1096548" y="562535"/>
                  </a:lnTo>
                  <a:lnTo>
                    <a:pt x="1116050" y="543033"/>
                  </a:lnTo>
                  <a:lnTo>
                    <a:pt x="1135552" y="562535"/>
                  </a:lnTo>
                  <a:lnTo>
                    <a:pt x="1150665" y="547421"/>
                  </a:lnTo>
                  <a:lnTo>
                    <a:pt x="1131164" y="527920"/>
                  </a:lnTo>
                  <a:lnTo>
                    <a:pt x="1150665" y="508418"/>
                  </a:lnTo>
                  <a:lnTo>
                    <a:pt x="1135552" y="493304"/>
                  </a:lnTo>
                  <a:close/>
                  <a:moveTo>
                    <a:pt x="1233952" y="394904"/>
                  </a:moveTo>
                  <a:lnTo>
                    <a:pt x="1214451" y="414405"/>
                  </a:lnTo>
                  <a:lnTo>
                    <a:pt x="1194950" y="394904"/>
                  </a:lnTo>
                  <a:lnTo>
                    <a:pt x="1179836" y="410017"/>
                  </a:lnTo>
                  <a:lnTo>
                    <a:pt x="1199337" y="429519"/>
                  </a:lnTo>
                  <a:lnTo>
                    <a:pt x="1179836" y="449020"/>
                  </a:lnTo>
                  <a:lnTo>
                    <a:pt x="1194950" y="464134"/>
                  </a:lnTo>
                  <a:lnTo>
                    <a:pt x="1214451" y="444632"/>
                  </a:lnTo>
                  <a:lnTo>
                    <a:pt x="1233952" y="464134"/>
                  </a:lnTo>
                  <a:lnTo>
                    <a:pt x="1249066" y="449020"/>
                  </a:lnTo>
                  <a:lnTo>
                    <a:pt x="1229565" y="429519"/>
                  </a:lnTo>
                  <a:lnTo>
                    <a:pt x="1249066" y="410017"/>
                  </a:lnTo>
                  <a:lnTo>
                    <a:pt x="1233952" y="39490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23"/>
            <p:cNvSpPr/>
            <p:nvPr/>
          </p:nvSpPr>
          <p:spPr>
            <a:xfrm rot="-2700000">
              <a:off x="8570061" y="1072842"/>
              <a:ext cx="475463" cy="475463"/>
            </a:xfrm>
            <a:custGeom>
              <a:avLst/>
              <a:gdLst/>
              <a:ahLst/>
              <a:cxnLst/>
              <a:rect l="l" t="t" r="r" b="b"/>
              <a:pathLst>
                <a:path w="669061" h="669061" extrusionOk="0">
                  <a:moveTo>
                    <a:pt x="163650" y="669061"/>
                  </a:moveTo>
                  <a:lnTo>
                    <a:pt x="0" y="669061"/>
                  </a:lnTo>
                  <a:lnTo>
                    <a:pt x="0" y="505331"/>
                  </a:lnTo>
                  <a:lnTo>
                    <a:pt x="163650" y="669061"/>
                  </a:lnTo>
                  <a:close/>
                  <a:moveTo>
                    <a:pt x="6094" y="662967"/>
                  </a:moveTo>
                  <a:lnTo>
                    <a:pt x="148942" y="662967"/>
                  </a:lnTo>
                  <a:cubicBezTo>
                    <a:pt x="148942" y="662967"/>
                    <a:pt x="6094" y="520119"/>
                    <a:pt x="6094" y="520119"/>
                  </a:cubicBezTo>
                  <a:lnTo>
                    <a:pt x="6094" y="662967"/>
                  </a:lnTo>
                  <a:close/>
                  <a:moveTo>
                    <a:pt x="144067" y="660936"/>
                  </a:moveTo>
                  <a:lnTo>
                    <a:pt x="8126" y="660936"/>
                  </a:lnTo>
                  <a:lnTo>
                    <a:pt x="8126" y="524994"/>
                  </a:lnTo>
                  <a:lnTo>
                    <a:pt x="144067" y="660936"/>
                  </a:lnTo>
                  <a:close/>
                  <a:moveTo>
                    <a:pt x="14220" y="654841"/>
                  </a:moveTo>
                  <a:lnTo>
                    <a:pt x="129359" y="654841"/>
                  </a:lnTo>
                  <a:cubicBezTo>
                    <a:pt x="129359" y="654841"/>
                    <a:pt x="14220" y="539702"/>
                    <a:pt x="14220" y="539702"/>
                  </a:cubicBezTo>
                  <a:lnTo>
                    <a:pt x="14220" y="654841"/>
                  </a:lnTo>
                  <a:close/>
                  <a:moveTo>
                    <a:pt x="290002" y="542708"/>
                  </a:moveTo>
                  <a:lnTo>
                    <a:pt x="126353" y="542708"/>
                  </a:lnTo>
                  <a:lnTo>
                    <a:pt x="126353" y="379059"/>
                  </a:lnTo>
                  <a:lnTo>
                    <a:pt x="290002" y="542708"/>
                  </a:lnTo>
                  <a:close/>
                  <a:moveTo>
                    <a:pt x="132447" y="536614"/>
                  </a:moveTo>
                  <a:lnTo>
                    <a:pt x="275295" y="536614"/>
                  </a:lnTo>
                  <a:lnTo>
                    <a:pt x="132447" y="393766"/>
                  </a:lnTo>
                  <a:lnTo>
                    <a:pt x="132447" y="536614"/>
                  </a:lnTo>
                  <a:close/>
                  <a:moveTo>
                    <a:pt x="270420" y="534583"/>
                  </a:moveTo>
                  <a:lnTo>
                    <a:pt x="134478" y="534583"/>
                  </a:lnTo>
                  <a:lnTo>
                    <a:pt x="134478" y="398642"/>
                  </a:lnTo>
                  <a:lnTo>
                    <a:pt x="270420" y="534583"/>
                  </a:lnTo>
                  <a:close/>
                  <a:moveTo>
                    <a:pt x="140573" y="528489"/>
                  </a:moveTo>
                  <a:lnTo>
                    <a:pt x="255712" y="528489"/>
                  </a:lnTo>
                  <a:lnTo>
                    <a:pt x="140573" y="413349"/>
                  </a:lnTo>
                  <a:lnTo>
                    <a:pt x="140573" y="528489"/>
                  </a:lnTo>
                  <a:close/>
                  <a:moveTo>
                    <a:pt x="416355" y="416355"/>
                  </a:moveTo>
                  <a:lnTo>
                    <a:pt x="252706" y="416355"/>
                  </a:lnTo>
                  <a:lnTo>
                    <a:pt x="252706" y="252706"/>
                  </a:lnTo>
                  <a:lnTo>
                    <a:pt x="416355" y="416355"/>
                  </a:lnTo>
                  <a:close/>
                  <a:moveTo>
                    <a:pt x="258800" y="410261"/>
                  </a:moveTo>
                  <a:lnTo>
                    <a:pt x="401648" y="410261"/>
                  </a:lnTo>
                  <a:lnTo>
                    <a:pt x="258800" y="267413"/>
                  </a:lnTo>
                  <a:lnTo>
                    <a:pt x="258800" y="410261"/>
                  </a:lnTo>
                  <a:close/>
                  <a:moveTo>
                    <a:pt x="396773" y="408230"/>
                  </a:moveTo>
                  <a:lnTo>
                    <a:pt x="260831" y="408230"/>
                  </a:lnTo>
                  <a:lnTo>
                    <a:pt x="260831" y="272288"/>
                  </a:lnTo>
                  <a:lnTo>
                    <a:pt x="396773" y="408230"/>
                  </a:lnTo>
                  <a:close/>
                  <a:moveTo>
                    <a:pt x="266926" y="402136"/>
                  </a:moveTo>
                  <a:lnTo>
                    <a:pt x="382066" y="402136"/>
                  </a:lnTo>
                  <a:lnTo>
                    <a:pt x="266926" y="286996"/>
                  </a:lnTo>
                  <a:lnTo>
                    <a:pt x="266926" y="402136"/>
                  </a:lnTo>
                  <a:close/>
                  <a:moveTo>
                    <a:pt x="542708" y="290002"/>
                  </a:moveTo>
                  <a:lnTo>
                    <a:pt x="379059" y="290002"/>
                  </a:lnTo>
                  <a:lnTo>
                    <a:pt x="379059" y="126353"/>
                  </a:lnTo>
                  <a:lnTo>
                    <a:pt x="542708" y="290002"/>
                  </a:lnTo>
                  <a:close/>
                  <a:moveTo>
                    <a:pt x="385153" y="283908"/>
                  </a:moveTo>
                  <a:lnTo>
                    <a:pt x="528001" y="283908"/>
                  </a:lnTo>
                  <a:lnTo>
                    <a:pt x="385153" y="141060"/>
                  </a:lnTo>
                  <a:lnTo>
                    <a:pt x="385153" y="283908"/>
                  </a:lnTo>
                  <a:close/>
                  <a:moveTo>
                    <a:pt x="523126" y="281877"/>
                  </a:moveTo>
                  <a:lnTo>
                    <a:pt x="387185" y="281877"/>
                  </a:lnTo>
                  <a:lnTo>
                    <a:pt x="387185" y="145936"/>
                  </a:lnTo>
                  <a:lnTo>
                    <a:pt x="523126" y="281877"/>
                  </a:lnTo>
                  <a:close/>
                  <a:moveTo>
                    <a:pt x="393279" y="275783"/>
                  </a:moveTo>
                  <a:lnTo>
                    <a:pt x="508418" y="275783"/>
                  </a:lnTo>
                  <a:lnTo>
                    <a:pt x="393279" y="160643"/>
                  </a:lnTo>
                  <a:lnTo>
                    <a:pt x="393279" y="275783"/>
                  </a:lnTo>
                  <a:close/>
                  <a:moveTo>
                    <a:pt x="669062" y="163649"/>
                  </a:moveTo>
                  <a:lnTo>
                    <a:pt x="505412" y="163649"/>
                  </a:lnTo>
                  <a:lnTo>
                    <a:pt x="505412" y="0"/>
                  </a:lnTo>
                  <a:lnTo>
                    <a:pt x="669062" y="163649"/>
                  </a:lnTo>
                  <a:close/>
                  <a:moveTo>
                    <a:pt x="511506" y="157555"/>
                  </a:moveTo>
                  <a:lnTo>
                    <a:pt x="654354" y="157555"/>
                  </a:lnTo>
                  <a:lnTo>
                    <a:pt x="511506" y="14707"/>
                  </a:lnTo>
                  <a:lnTo>
                    <a:pt x="511506" y="157555"/>
                  </a:lnTo>
                  <a:close/>
                  <a:moveTo>
                    <a:pt x="649479" y="155524"/>
                  </a:moveTo>
                  <a:lnTo>
                    <a:pt x="513538" y="155524"/>
                  </a:lnTo>
                  <a:lnTo>
                    <a:pt x="513538" y="19583"/>
                  </a:lnTo>
                  <a:lnTo>
                    <a:pt x="649479" y="155524"/>
                  </a:lnTo>
                  <a:close/>
                  <a:moveTo>
                    <a:pt x="519632" y="149430"/>
                  </a:moveTo>
                  <a:lnTo>
                    <a:pt x="634771" y="149430"/>
                  </a:lnTo>
                  <a:lnTo>
                    <a:pt x="519632" y="34290"/>
                  </a:lnTo>
                  <a:lnTo>
                    <a:pt x="519632" y="14943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23"/>
            <p:cNvSpPr/>
            <p:nvPr/>
          </p:nvSpPr>
          <p:spPr>
            <a:xfrm flipH="1">
              <a:off x="8725925" y="39686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23"/>
            <p:cNvSpPr/>
            <p:nvPr/>
          </p:nvSpPr>
          <p:spPr>
            <a:xfrm rot="4870418" flipH="1">
              <a:off x="287439" y="174125"/>
              <a:ext cx="189582" cy="189582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1" name="Google Shape;381;p23"/>
            <p:cNvGrpSpPr/>
            <p:nvPr/>
          </p:nvGrpSpPr>
          <p:grpSpPr>
            <a:xfrm flipH="1">
              <a:off x="6969547" y="4523014"/>
              <a:ext cx="1828419" cy="672406"/>
              <a:chOff x="6590560" y="4523014"/>
              <a:chExt cx="1828419" cy="672406"/>
            </a:xfrm>
          </p:grpSpPr>
          <p:sp>
            <p:nvSpPr>
              <p:cNvPr id="382" name="Google Shape;382;p23"/>
              <p:cNvSpPr/>
              <p:nvPr/>
            </p:nvSpPr>
            <p:spPr>
              <a:xfrm>
                <a:off x="7527114" y="4757901"/>
                <a:ext cx="891865" cy="202637"/>
              </a:xfrm>
              <a:custGeom>
                <a:avLst/>
                <a:gdLst/>
                <a:ahLst/>
                <a:cxnLst/>
                <a:rect l="l" t="t" r="r" b="b"/>
                <a:pathLst>
                  <a:path w="891865" h="202637" extrusionOk="0">
                    <a:moveTo>
                      <a:pt x="18039" y="30050"/>
                    </a:moveTo>
                    <a:cubicBezTo>
                      <a:pt x="19014" y="29887"/>
                      <a:pt x="19908" y="29562"/>
                      <a:pt x="20883" y="29237"/>
                    </a:cubicBezTo>
                    <a:cubicBezTo>
                      <a:pt x="21777" y="28831"/>
                      <a:pt x="22670" y="28343"/>
                      <a:pt x="23483" y="27856"/>
                    </a:cubicBezTo>
                    <a:cubicBezTo>
                      <a:pt x="24295" y="27287"/>
                      <a:pt x="25027" y="26637"/>
                      <a:pt x="25758" y="25987"/>
                    </a:cubicBezTo>
                    <a:cubicBezTo>
                      <a:pt x="28521" y="23143"/>
                      <a:pt x="30227" y="19242"/>
                      <a:pt x="30227" y="15180"/>
                    </a:cubicBezTo>
                    <a:cubicBezTo>
                      <a:pt x="30227" y="14123"/>
                      <a:pt x="30146" y="13148"/>
                      <a:pt x="29902" y="12173"/>
                    </a:cubicBezTo>
                    <a:cubicBezTo>
                      <a:pt x="29739" y="11198"/>
                      <a:pt x="29415" y="10223"/>
                      <a:pt x="29090" y="9329"/>
                    </a:cubicBezTo>
                    <a:cubicBezTo>
                      <a:pt x="28683" y="8436"/>
                      <a:pt x="28196" y="7542"/>
                      <a:pt x="27708" y="6729"/>
                    </a:cubicBezTo>
                    <a:cubicBezTo>
                      <a:pt x="27139" y="5917"/>
                      <a:pt x="26490" y="5104"/>
                      <a:pt x="25839" y="4454"/>
                    </a:cubicBezTo>
                    <a:cubicBezTo>
                      <a:pt x="22345" y="960"/>
                      <a:pt x="17064" y="-746"/>
                      <a:pt x="12107" y="310"/>
                    </a:cubicBezTo>
                    <a:cubicBezTo>
                      <a:pt x="11132" y="472"/>
                      <a:pt x="10157" y="798"/>
                      <a:pt x="9263" y="1123"/>
                    </a:cubicBezTo>
                    <a:cubicBezTo>
                      <a:pt x="8369" y="1447"/>
                      <a:pt x="7475" y="1935"/>
                      <a:pt x="6663" y="2504"/>
                    </a:cubicBezTo>
                    <a:cubicBezTo>
                      <a:pt x="5850" y="3073"/>
                      <a:pt x="5119" y="3723"/>
                      <a:pt x="4388" y="4373"/>
                    </a:cubicBezTo>
                    <a:cubicBezTo>
                      <a:pt x="3737" y="5023"/>
                      <a:pt x="3088" y="5835"/>
                      <a:pt x="2519" y="6648"/>
                    </a:cubicBezTo>
                    <a:cubicBezTo>
                      <a:pt x="1950" y="7461"/>
                      <a:pt x="1463" y="8354"/>
                      <a:pt x="1138" y="9248"/>
                    </a:cubicBezTo>
                    <a:cubicBezTo>
                      <a:pt x="731" y="10142"/>
                      <a:pt x="488" y="11117"/>
                      <a:pt x="325" y="12092"/>
                    </a:cubicBezTo>
                    <a:cubicBezTo>
                      <a:pt x="81" y="13067"/>
                      <a:pt x="0" y="14042"/>
                      <a:pt x="0" y="15098"/>
                    </a:cubicBezTo>
                    <a:cubicBezTo>
                      <a:pt x="0" y="19080"/>
                      <a:pt x="1625" y="22980"/>
                      <a:pt x="4469" y="25905"/>
                    </a:cubicBezTo>
                    <a:cubicBezTo>
                      <a:pt x="7313" y="28668"/>
                      <a:pt x="11213" y="30374"/>
                      <a:pt x="15195" y="30374"/>
                    </a:cubicBezTo>
                    <a:cubicBezTo>
                      <a:pt x="16170" y="30374"/>
                      <a:pt x="17226" y="30294"/>
                      <a:pt x="18201" y="30050"/>
                    </a:cubicBezTo>
                    <a:close/>
                    <a:moveTo>
                      <a:pt x="104170" y="30050"/>
                    </a:moveTo>
                    <a:cubicBezTo>
                      <a:pt x="105145" y="29887"/>
                      <a:pt x="106039" y="29562"/>
                      <a:pt x="107014" y="29237"/>
                    </a:cubicBezTo>
                    <a:cubicBezTo>
                      <a:pt x="107908" y="28831"/>
                      <a:pt x="108802" y="28343"/>
                      <a:pt x="109614" y="27856"/>
                    </a:cubicBezTo>
                    <a:cubicBezTo>
                      <a:pt x="110427" y="27287"/>
                      <a:pt x="111158" y="26637"/>
                      <a:pt x="111889" y="25987"/>
                    </a:cubicBezTo>
                    <a:cubicBezTo>
                      <a:pt x="114652" y="23143"/>
                      <a:pt x="116359" y="19242"/>
                      <a:pt x="116359" y="15180"/>
                    </a:cubicBezTo>
                    <a:cubicBezTo>
                      <a:pt x="116359" y="14123"/>
                      <a:pt x="116277" y="13148"/>
                      <a:pt x="116033" y="12173"/>
                    </a:cubicBezTo>
                    <a:cubicBezTo>
                      <a:pt x="115871" y="11198"/>
                      <a:pt x="115546" y="10223"/>
                      <a:pt x="115221" y="9329"/>
                    </a:cubicBezTo>
                    <a:cubicBezTo>
                      <a:pt x="114815" y="8436"/>
                      <a:pt x="114327" y="7542"/>
                      <a:pt x="113840" y="6729"/>
                    </a:cubicBezTo>
                    <a:cubicBezTo>
                      <a:pt x="113271" y="5917"/>
                      <a:pt x="112621" y="5104"/>
                      <a:pt x="111970" y="4454"/>
                    </a:cubicBezTo>
                    <a:cubicBezTo>
                      <a:pt x="108476" y="960"/>
                      <a:pt x="103195" y="-746"/>
                      <a:pt x="98238" y="310"/>
                    </a:cubicBezTo>
                    <a:cubicBezTo>
                      <a:pt x="97263" y="472"/>
                      <a:pt x="96288" y="798"/>
                      <a:pt x="95394" y="1123"/>
                    </a:cubicBezTo>
                    <a:cubicBezTo>
                      <a:pt x="94501" y="1447"/>
                      <a:pt x="93606" y="1935"/>
                      <a:pt x="92794" y="2504"/>
                    </a:cubicBezTo>
                    <a:cubicBezTo>
                      <a:pt x="91982" y="3073"/>
                      <a:pt x="91250" y="3723"/>
                      <a:pt x="90519" y="4373"/>
                    </a:cubicBezTo>
                    <a:cubicBezTo>
                      <a:pt x="89869" y="5023"/>
                      <a:pt x="89219" y="5835"/>
                      <a:pt x="88650" y="6648"/>
                    </a:cubicBezTo>
                    <a:cubicBezTo>
                      <a:pt x="88081" y="7461"/>
                      <a:pt x="87594" y="8354"/>
                      <a:pt x="87269" y="9248"/>
                    </a:cubicBezTo>
                    <a:cubicBezTo>
                      <a:pt x="86863" y="10142"/>
                      <a:pt x="86619" y="11117"/>
                      <a:pt x="86456" y="12092"/>
                    </a:cubicBezTo>
                    <a:cubicBezTo>
                      <a:pt x="86212" y="13067"/>
                      <a:pt x="86131" y="14042"/>
                      <a:pt x="86131" y="15098"/>
                    </a:cubicBezTo>
                    <a:cubicBezTo>
                      <a:pt x="86131" y="19080"/>
                      <a:pt x="87756" y="22980"/>
                      <a:pt x="90600" y="25905"/>
                    </a:cubicBezTo>
                    <a:cubicBezTo>
                      <a:pt x="93444" y="28668"/>
                      <a:pt x="97344" y="30374"/>
                      <a:pt x="101326" y="30374"/>
                    </a:cubicBezTo>
                    <a:cubicBezTo>
                      <a:pt x="102301" y="30374"/>
                      <a:pt x="103357" y="30294"/>
                      <a:pt x="104332" y="30050"/>
                    </a:cubicBezTo>
                    <a:close/>
                    <a:moveTo>
                      <a:pt x="190301" y="30050"/>
                    </a:moveTo>
                    <a:cubicBezTo>
                      <a:pt x="191276" y="29887"/>
                      <a:pt x="192170" y="29562"/>
                      <a:pt x="193145" y="29237"/>
                    </a:cubicBezTo>
                    <a:cubicBezTo>
                      <a:pt x="194039" y="28831"/>
                      <a:pt x="194933" y="28343"/>
                      <a:pt x="195745" y="27856"/>
                    </a:cubicBezTo>
                    <a:cubicBezTo>
                      <a:pt x="196558" y="27287"/>
                      <a:pt x="197289" y="26637"/>
                      <a:pt x="198021" y="25987"/>
                    </a:cubicBezTo>
                    <a:cubicBezTo>
                      <a:pt x="200783" y="23143"/>
                      <a:pt x="202490" y="19242"/>
                      <a:pt x="202490" y="15180"/>
                    </a:cubicBezTo>
                    <a:cubicBezTo>
                      <a:pt x="202490" y="14123"/>
                      <a:pt x="202408" y="13148"/>
                      <a:pt x="202165" y="12173"/>
                    </a:cubicBezTo>
                    <a:cubicBezTo>
                      <a:pt x="202002" y="11198"/>
                      <a:pt x="201677" y="10223"/>
                      <a:pt x="201352" y="9329"/>
                    </a:cubicBezTo>
                    <a:cubicBezTo>
                      <a:pt x="200946" y="8436"/>
                      <a:pt x="200458" y="7542"/>
                      <a:pt x="199971" y="6729"/>
                    </a:cubicBezTo>
                    <a:cubicBezTo>
                      <a:pt x="199402" y="5917"/>
                      <a:pt x="198752" y="5104"/>
                      <a:pt x="198102" y="4454"/>
                    </a:cubicBezTo>
                    <a:cubicBezTo>
                      <a:pt x="194608" y="960"/>
                      <a:pt x="189326" y="-746"/>
                      <a:pt x="184370" y="310"/>
                    </a:cubicBezTo>
                    <a:cubicBezTo>
                      <a:pt x="183395" y="472"/>
                      <a:pt x="182420" y="798"/>
                      <a:pt x="181525" y="1123"/>
                    </a:cubicBezTo>
                    <a:cubicBezTo>
                      <a:pt x="180632" y="1447"/>
                      <a:pt x="179738" y="1935"/>
                      <a:pt x="178925" y="2504"/>
                    </a:cubicBezTo>
                    <a:cubicBezTo>
                      <a:pt x="178113" y="3073"/>
                      <a:pt x="177382" y="3723"/>
                      <a:pt x="176650" y="4373"/>
                    </a:cubicBezTo>
                    <a:cubicBezTo>
                      <a:pt x="176000" y="5023"/>
                      <a:pt x="175350" y="5835"/>
                      <a:pt x="174782" y="6648"/>
                    </a:cubicBezTo>
                    <a:cubicBezTo>
                      <a:pt x="174213" y="7461"/>
                      <a:pt x="173725" y="8354"/>
                      <a:pt x="173400" y="9248"/>
                    </a:cubicBezTo>
                    <a:cubicBezTo>
                      <a:pt x="172994" y="10142"/>
                      <a:pt x="172750" y="11117"/>
                      <a:pt x="172588" y="12092"/>
                    </a:cubicBezTo>
                    <a:cubicBezTo>
                      <a:pt x="172344" y="13067"/>
                      <a:pt x="172263" y="14042"/>
                      <a:pt x="172263" y="15098"/>
                    </a:cubicBezTo>
                    <a:cubicBezTo>
                      <a:pt x="172263" y="19080"/>
                      <a:pt x="173887" y="22980"/>
                      <a:pt x="176732" y="25905"/>
                    </a:cubicBezTo>
                    <a:cubicBezTo>
                      <a:pt x="179575" y="28668"/>
                      <a:pt x="183476" y="30374"/>
                      <a:pt x="187457" y="30374"/>
                    </a:cubicBezTo>
                    <a:cubicBezTo>
                      <a:pt x="188433" y="30374"/>
                      <a:pt x="189489" y="30294"/>
                      <a:pt x="190464" y="30050"/>
                    </a:cubicBezTo>
                    <a:close/>
                    <a:moveTo>
                      <a:pt x="276432" y="30050"/>
                    </a:moveTo>
                    <a:cubicBezTo>
                      <a:pt x="277408" y="29887"/>
                      <a:pt x="278302" y="29562"/>
                      <a:pt x="279277" y="29237"/>
                    </a:cubicBezTo>
                    <a:cubicBezTo>
                      <a:pt x="280170" y="28831"/>
                      <a:pt x="281064" y="28343"/>
                      <a:pt x="281877" y="27856"/>
                    </a:cubicBezTo>
                    <a:cubicBezTo>
                      <a:pt x="282689" y="27287"/>
                      <a:pt x="283421" y="26637"/>
                      <a:pt x="284152" y="25987"/>
                    </a:cubicBezTo>
                    <a:cubicBezTo>
                      <a:pt x="286915" y="23143"/>
                      <a:pt x="288621" y="19242"/>
                      <a:pt x="288621" y="15180"/>
                    </a:cubicBezTo>
                    <a:cubicBezTo>
                      <a:pt x="288621" y="14123"/>
                      <a:pt x="288540" y="13148"/>
                      <a:pt x="288296" y="12173"/>
                    </a:cubicBezTo>
                    <a:cubicBezTo>
                      <a:pt x="288133" y="11198"/>
                      <a:pt x="287808" y="10223"/>
                      <a:pt x="287484" y="9329"/>
                    </a:cubicBezTo>
                    <a:cubicBezTo>
                      <a:pt x="287077" y="8436"/>
                      <a:pt x="286589" y="7542"/>
                      <a:pt x="286102" y="6729"/>
                    </a:cubicBezTo>
                    <a:cubicBezTo>
                      <a:pt x="285533" y="5917"/>
                      <a:pt x="284883" y="5104"/>
                      <a:pt x="284233" y="4454"/>
                    </a:cubicBezTo>
                    <a:cubicBezTo>
                      <a:pt x="280739" y="960"/>
                      <a:pt x="275457" y="-746"/>
                      <a:pt x="270501" y="310"/>
                    </a:cubicBezTo>
                    <a:cubicBezTo>
                      <a:pt x="269526" y="472"/>
                      <a:pt x="268551" y="798"/>
                      <a:pt x="267657" y="1123"/>
                    </a:cubicBezTo>
                    <a:cubicBezTo>
                      <a:pt x="266763" y="1447"/>
                      <a:pt x="265869" y="1935"/>
                      <a:pt x="265057" y="2504"/>
                    </a:cubicBezTo>
                    <a:cubicBezTo>
                      <a:pt x="264244" y="3073"/>
                      <a:pt x="263513" y="3723"/>
                      <a:pt x="262781" y="4373"/>
                    </a:cubicBezTo>
                    <a:cubicBezTo>
                      <a:pt x="262132" y="5023"/>
                      <a:pt x="261482" y="5835"/>
                      <a:pt x="260913" y="6648"/>
                    </a:cubicBezTo>
                    <a:cubicBezTo>
                      <a:pt x="260344" y="7461"/>
                      <a:pt x="259856" y="8354"/>
                      <a:pt x="259531" y="9248"/>
                    </a:cubicBezTo>
                    <a:cubicBezTo>
                      <a:pt x="259125" y="10142"/>
                      <a:pt x="258881" y="11117"/>
                      <a:pt x="258719" y="12092"/>
                    </a:cubicBezTo>
                    <a:cubicBezTo>
                      <a:pt x="258475" y="13067"/>
                      <a:pt x="258394" y="14042"/>
                      <a:pt x="258394" y="15098"/>
                    </a:cubicBezTo>
                    <a:cubicBezTo>
                      <a:pt x="258394" y="19080"/>
                      <a:pt x="260019" y="22980"/>
                      <a:pt x="262863" y="25905"/>
                    </a:cubicBezTo>
                    <a:cubicBezTo>
                      <a:pt x="265707" y="28668"/>
                      <a:pt x="269607" y="30374"/>
                      <a:pt x="273589" y="30374"/>
                    </a:cubicBezTo>
                    <a:cubicBezTo>
                      <a:pt x="274564" y="30374"/>
                      <a:pt x="275620" y="30294"/>
                      <a:pt x="276595" y="30050"/>
                    </a:cubicBezTo>
                    <a:close/>
                    <a:moveTo>
                      <a:pt x="362564" y="30050"/>
                    </a:moveTo>
                    <a:cubicBezTo>
                      <a:pt x="363539" y="29887"/>
                      <a:pt x="364433" y="29562"/>
                      <a:pt x="365408" y="29237"/>
                    </a:cubicBezTo>
                    <a:cubicBezTo>
                      <a:pt x="366302" y="28831"/>
                      <a:pt x="367196" y="28343"/>
                      <a:pt x="368008" y="27856"/>
                    </a:cubicBezTo>
                    <a:cubicBezTo>
                      <a:pt x="368821" y="27287"/>
                      <a:pt x="369552" y="26637"/>
                      <a:pt x="370283" y="25987"/>
                    </a:cubicBezTo>
                    <a:cubicBezTo>
                      <a:pt x="373046" y="23143"/>
                      <a:pt x="374752" y="19242"/>
                      <a:pt x="374752" y="15180"/>
                    </a:cubicBezTo>
                    <a:cubicBezTo>
                      <a:pt x="374752" y="14123"/>
                      <a:pt x="374671" y="13148"/>
                      <a:pt x="374427" y="12173"/>
                    </a:cubicBezTo>
                    <a:cubicBezTo>
                      <a:pt x="374265" y="11198"/>
                      <a:pt x="373939" y="10223"/>
                      <a:pt x="373615" y="9329"/>
                    </a:cubicBezTo>
                    <a:cubicBezTo>
                      <a:pt x="373208" y="8436"/>
                      <a:pt x="372721" y="7542"/>
                      <a:pt x="372233" y="6729"/>
                    </a:cubicBezTo>
                    <a:cubicBezTo>
                      <a:pt x="371665" y="5917"/>
                      <a:pt x="371014" y="5104"/>
                      <a:pt x="370365" y="4454"/>
                    </a:cubicBezTo>
                    <a:cubicBezTo>
                      <a:pt x="366870" y="960"/>
                      <a:pt x="361589" y="-746"/>
                      <a:pt x="356632" y="310"/>
                    </a:cubicBezTo>
                    <a:cubicBezTo>
                      <a:pt x="355657" y="472"/>
                      <a:pt x="354682" y="798"/>
                      <a:pt x="353788" y="1123"/>
                    </a:cubicBezTo>
                    <a:cubicBezTo>
                      <a:pt x="352894" y="1447"/>
                      <a:pt x="352001" y="1935"/>
                      <a:pt x="351188" y="2504"/>
                    </a:cubicBezTo>
                    <a:cubicBezTo>
                      <a:pt x="350376" y="3073"/>
                      <a:pt x="349644" y="3723"/>
                      <a:pt x="348913" y="4373"/>
                    </a:cubicBezTo>
                    <a:cubicBezTo>
                      <a:pt x="348263" y="5023"/>
                      <a:pt x="347613" y="5835"/>
                      <a:pt x="347044" y="6648"/>
                    </a:cubicBezTo>
                    <a:cubicBezTo>
                      <a:pt x="346475" y="7461"/>
                      <a:pt x="345988" y="8354"/>
                      <a:pt x="345663" y="9248"/>
                    </a:cubicBezTo>
                    <a:cubicBezTo>
                      <a:pt x="345256" y="10142"/>
                      <a:pt x="345012" y="11117"/>
                      <a:pt x="344850" y="12092"/>
                    </a:cubicBezTo>
                    <a:cubicBezTo>
                      <a:pt x="344606" y="13067"/>
                      <a:pt x="344525" y="14042"/>
                      <a:pt x="344525" y="15098"/>
                    </a:cubicBezTo>
                    <a:cubicBezTo>
                      <a:pt x="344525" y="19080"/>
                      <a:pt x="346150" y="22980"/>
                      <a:pt x="348994" y="25905"/>
                    </a:cubicBezTo>
                    <a:cubicBezTo>
                      <a:pt x="351838" y="28668"/>
                      <a:pt x="355738" y="30374"/>
                      <a:pt x="359720" y="30374"/>
                    </a:cubicBezTo>
                    <a:cubicBezTo>
                      <a:pt x="360695" y="30374"/>
                      <a:pt x="361751" y="30294"/>
                      <a:pt x="362727" y="30050"/>
                    </a:cubicBezTo>
                    <a:close/>
                    <a:moveTo>
                      <a:pt x="448695" y="30050"/>
                    </a:moveTo>
                    <a:cubicBezTo>
                      <a:pt x="449670" y="29887"/>
                      <a:pt x="450564" y="29562"/>
                      <a:pt x="451539" y="29237"/>
                    </a:cubicBezTo>
                    <a:cubicBezTo>
                      <a:pt x="452433" y="28831"/>
                      <a:pt x="453327" y="28343"/>
                      <a:pt x="454140" y="27856"/>
                    </a:cubicBezTo>
                    <a:cubicBezTo>
                      <a:pt x="454952" y="27287"/>
                      <a:pt x="455683" y="26637"/>
                      <a:pt x="456414" y="25987"/>
                    </a:cubicBezTo>
                    <a:cubicBezTo>
                      <a:pt x="459177" y="23143"/>
                      <a:pt x="460883" y="19242"/>
                      <a:pt x="460883" y="15180"/>
                    </a:cubicBezTo>
                    <a:cubicBezTo>
                      <a:pt x="460883" y="14123"/>
                      <a:pt x="460802" y="13148"/>
                      <a:pt x="460559" y="12173"/>
                    </a:cubicBezTo>
                    <a:cubicBezTo>
                      <a:pt x="460396" y="11198"/>
                      <a:pt x="460071" y="10223"/>
                      <a:pt x="459746" y="9329"/>
                    </a:cubicBezTo>
                    <a:cubicBezTo>
                      <a:pt x="459340" y="8436"/>
                      <a:pt x="458852" y="7542"/>
                      <a:pt x="458364" y="6729"/>
                    </a:cubicBezTo>
                    <a:cubicBezTo>
                      <a:pt x="457796" y="5917"/>
                      <a:pt x="457146" y="5104"/>
                      <a:pt x="456496" y="4454"/>
                    </a:cubicBezTo>
                    <a:cubicBezTo>
                      <a:pt x="453002" y="960"/>
                      <a:pt x="447720" y="-746"/>
                      <a:pt x="442763" y="310"/>
                    </a:cubicBezTo>
                    <a:cubicBezTo>
                      <a:pt x="441788" y="472"/>
                      <a:pt x="440813" y="798"/>
                      <a:pt x="439920" y="1123"/>
                    </a:cubicBezTo>
                    <a:cubicBezTo>
                      <a:pt x="439026" y="1447"/>
                      <a:pt x="438132" y="1935"/>
                      <a:pt x="437319" y="2504"/>
                    </a:cubicBezTo>
                    <a:cubicBezTo>
                      <a:pt x="436507" y="3073"/>
                      <a:pt x="435776" y="3723"/>
                      <a:pt x="435044" y="4373"/>
                    </a:cubicBezTo>
                    <a:cubicBezTo>
                      <a:pt x="434394" y="5023"/>
                      <a:pt x="433744" y="5835"/>
                      <a:pt x="433175" y="6648"/>
                    </a:cubicBezTo>
                    <a:cubicBezTo>
                      <a:pt x="432606" y="7461"/>
                      <a:pt x="432119" y="8354"/>
                      <a:pt x="431794" y="9248"/>
                    </a:cubicBezTo>
                    <a:cubicBezTo>
                      <a:pt x="431387" y="10142"/>
                      <a:pt x="431144" y="11117"/>
                      <a:pt x="430981" y="12092"/>
                    </a:cubicBezTo>
                    <a:cubicBezTo>
                      <a:pt x="430738" y="13067"/>
                      <a:pt x="430656" y="14042"/>
                      <a:pt x="430656" y="15098"/>
                    </a:cubicBezTo>
                    <a:cubicBezTo>
                      <a:pt x="430656" y="19080"/>
                      <a:pt x="432282" y="22980"/>
                      <a:pt x="435125" y="25905"/>
                    </a:cubicBezTo>
                    <a:cubicBezTo>
                      <a:pt x="437969" y="28668"/>
                      <a:pt x="441870" y="30374"/>
                      <a:pt x="445851" y="30374"/>
                    </a:cubicBezTo>
                    <a:cubicBezTo>
                      <a:pt x="446826" y="30374"/>
                      <a:pt x="447883" y="30294"/>
                      <a:pt x="448858" y="30050"/>
                    </a:cubicBezTo>
                    <a:close/>
                    <a:moveTo>
                      <a:pt x="534827" y="30050"/>
                    </a:moveTo>
                    <a:cubicBezTo>
                      <a:pt x="535802" y="29887"/>
                      <a:pt x="536695" y="29562"/>
                      <a:pt x="537670" y="29237"/>
                    </a:cubicBezTo>
                    <a:cubicBezTo>
                      <a:pt x="538564" y="28831"/>
                      <a:pt x="539458" y="28343"/>
                      <a:pt x="540271" y="27856"/>
                    </a:cubicBezTo>
                    <a:cubicBezTo>
                      <a:pt x="541083" y="27287"/>
                      <a:pt x="541814" y="26637"/>
                      <a:pt x="542546" y="25987"/>
                    </a:cubicBezTo>
                    <a:cubicBezTo>
                      <a:pt x="545308" y="23143"/>
                      <a:pt x="547015" y="19242"/>
                      <a:pt x="547015" y="15180"/>
                    </a:cubicBezTo>
                    <a:cubicBezTo>
                      <a:pt x="547015" y="14123"/>
                      <a:pt x="546934" y="13148"/>
                      <a:pt x="546690" y="12173"/>
                    </a:cubicBezTo>
                    <a:cubicBezTo>
                      <a:pt x="546527" y="11198"/>
                      <a:pt x="546202" y="10223"/>
                      <a:pt x="545877" y="9329"/>
                    </a:cubicBezTo>
                    <a:cubicBezTo>
                      <a:pt x="545471" y="8436"/>
                      <a:pt x="544984" y="7542"/>
                      <a:pt x="544496" y="6729"/>
                    </a:cubicBezTo>
                    <a:cubicBezTo>
                      <a:pt x="543927" y="5917"/>
                      <a:pt x="543277" y="5104"/>
                      <a:pt x="542627" y="4454"/>
                    </a:cubicBezTo>
                    <a:cubicBezTo>
                      <a:pt x="539133" y="960"/>
                      <a:pt x="533852" y="-746"/>
                      <a:pt x="528895" y="310"/>
                    </a:cubicBezTo>
                    <a:cubicBezTo>
                      <a:pt x="527920" y="472"/>
                      <a:pt x="526945" y="798"/>
                      <a:pt x="526051" y="1123"/>
                    </a:cubicBezTo>
                    <a:cubicBezTo>
                      <a:pt x="525157" y="1447"/>
                      <a:pt x="524263" y="1935"/>
                      <a:pt x="523451" y="2504"/>
                    </a:cubicBezTo>
                    <a:cubicBezTo>
                      <a:pt x="522638" y="3073"/>
                      <a:pt x="521907" y="3723"/>
                      <a:pt x="521176" y="4373"/>
                    </a:cubicBezTo>
                    <a:cubicBezTo>
                      <a:pt x="520525" y="5023"/>
                      <a:pt x="519875" y="5835"/>
                      <a:pt x="519306" y="6648"/>
                    </a:cubicBezTo>
                    <a:cubicBezTo>
                      <a:pt x="518738" y="7461"/>
                      <a:pt x="518250" y="8354"/>
                      <a:pt x="517925" y="9248"/>
                    </a:cubicBezTo>
                    <a:cubicBezTo>
                      <a:pt x="517519" y="10142"/>
                      <a:pt x="517275" y="11117"/>
                      <a:pt x="517113" y="12092"/>
                    </a:cubicBezTo>
                    <a:cubicBezTo>
                      <a:pt x="516869" y="13067"/>
                      <a:pt x="516788" y="14042"/>
                      <a:pt x="516788" y="15098"/>
                    </a:cubicBezTo>
                    <a:cubicBezTo>
                      <a:pt x="516788" y="19080"/>
                      <a:pt x="518413" y="22980"/>
                      <a:pt x="521256" y="25905"/>
                    </a:cubicBezTo>
                    <a:cubicBezTo>
                      <a:pt x="524101" y="28668"/>
                      <a:pt x="528001" y="30374"/>
                      <a:pt x="531982" y="30374"/>
                    </a:cubicBezTo>
                    <a:cubicBezTo>
                      <a:pt x="532957" y="30374"/>
                      <a:pt x="534014" y="30294"/>
                      <a:pt x="534989" y="30050"/>
                    </a:cubicBezTo>
                    <a:close/>
                    <a:moveTo>
                      <a:pt x="620958" y="30050"/>
                    </a:moveTo>
                    <a:cubicBezTo>
                      <a:pt x="621933" y="29887"/>
                      <a:pt x="622826" y="29562"/>
                      <a:pt x="623801" y="29237"/>
                    </a:cubicBezTo>
                    <a:cubicBezTo>
                      <a:pt x="624696" y="28831"/>
                      <a:pt x="625589" y="28343"/>
                      <a:pt x="626402" y="27856"/>
                    </a:cubicBezTo>
                    <a:cubicBezTo>
                      <a:pt x="627215" y="27287"/>
                      <a:pt x="627946" y="26637"/>
                      <a:pt x="628677" y="25987"/>
                    </a:cubicBezTo>
                    <a:cubicBezTo>
                      <a:pt x="631440" y="23143"/>
                      <a:pt x="633146" y="19242"/>
                      <a:pt x="633146" y="15180"/>
                    </a:cubicBezTo>
                    <a:cubicBezTo>
                      <a:pt x="633146" y="14123"/>
                      <a:pt x="633065" y="13148"/>
                      <a:pt x="632821" y="12173"/>
                    </a:cubicBezTo>
                    <a:cubicBezTo>
                      <a:pt x="632659" y="11198"/>
                      <a:pt x="632334" y="10223"/>
                      <a:pt x="632008" y="9329"/>
                    </a:cubicBezTo>
                    <a:cubicBezTo>
                      <a:pt x="631602" y="8436"/>
                      <a:pt x="631115" y="7542"/>
                      <a:pt x="630627" y="6729"/>
                    </a:cubicBezTo>
                    <a:cubicBezTo>
                      <a:pt x="630058" y="5917"/>
                      <a:pt x="629408" y="5104"/>
                      <a:pt x="628758" y="4454"/>
                    </a:cubicBezTo>
                    <a:cubicBezTo>
                      <a:pt x="625264" y="960"/>
                      <a:pt x="619983" y="-746"/>
                      <a:pt x="615026" y="310"/>
                    </a:cubicBezTo>
                    <a:cubicBezTo>
                      <a:pt x="614051" y="472"/>
                      <a:pt x="613076" y="798"/>
                      <a:pt x="612182" y="1123"/>
                    </a:cubicBezTo>
                    <a:cubicBezTo>
                      <a:pt x="611288" y="1447"/>
                      <a:pt x="610395" y="1935"/>
                      <a:pt x="609582" y="2504"/>
                    </a:cubicBezTo>
                    <a:cubicBezTo>
                      <a:pt x="608769" y="3073"/>
                      <a:pt x="608038" y="3723"/>
                      <a:pt x="607307" y="4373"/>
                    </a:cubicBezTo>
                    <a:cubicBezTo>
                      <a:pt x="606657" y="5023"/>
                      <a:pt x="606007" y="5835"/>
                      <a:pt x="605438" y="6648"/>
                    </a:cubicBezTo>
                    <a:cubicBezTo>
                      <a:pt x="604869" y="7461"/>
                      <a:pt x="604382" y="8354"/>
                      <a:pt x="604056" y="9248"/>
                    </a:cubicBezTo>
                    <a:cubicBezTo>
                      <a:pt x="603650" y="10142"/>
                      <a:pt x="603407" y="11117"/>
                      <a:pt x="603244" y="12092"/>
                    </a:cubicBezTo>
                    <a:cubicBezTo>
                      <a:pt x="603000" y="13067"/>
                      <a:pt x="602919" y="14042"/>
                      <a:pt x="602919" y="15098"/>
                    </a:cubicBezTo>
                    <a:cubicBezTo>
                      <a:pt x="602919" y="19080"/>
                      <a:pt x="604544" y="22980"/>
                      <a:pt x="607388" y="25905"/>
                    </a:cubicBezTo>
                    <a:cubicBezTo>
                      <a:pt x="610232" y="28668"/>
                      <a:pt x="614132" y="30374"/>
                      <a:pt x="618114" y="30374"/>
                    </a:cubicBezTo>
                    <a:cubicBezTo>
                      <a:pt x="619089" y="30374"/>
                      <a:pt x="620145" y="30294"/>
                      <a:pt x="621120" y="30050"/>
                    </a:cubicBezTo>
                    <a:close/>
                    <a:moveTo>
                      <a:pt x="707089" y="30050"/>
                    </a:moveTo>
                    <a:cubicBezTo>
                      <a:pt x="708064" y="29887"/>
                      <a:pt x="708958" y="29562"/>
                      <a:pt x="709933" y="29237"/>
                    </a:cubicBezTo>
                    <a:cubicBezTo>
                      <a:pt x="710827" y="28831"/>
                      <a:pt x="711720" y="28343"/>
                      <a:pt x="712533" y="27856"/>
                    </a:cubicBezTo>
                    <a:cubicBezTo>
                      <a:pt x="713346" y="27287"/>
                      <a:pt x="714077" y="26637"/>
                      <a:pt x="714808" y="25987"/>
                    </a:cubicBezTo>
                    <a:cubicBezTo>
                      <a:pt x="717571" y="23143"/>
                      <a:pt x="719277" y="19242"/>
                      <a:pt x="719277" y="15180"/>
                    </a:cubicBezTo>
                    <a:cubicBezTo>
                      <a:pt x="719277" y="14123"/>
                      <a:pt x="719196" y="13148"/>
                      <a:pt x="718952" y="12173"/>
                    </a:cubicBezTo>
                    <a:cubicBezTo>
                      <a:pt x="718790" y="11198"/>
                      <a:pt x="718465" y="10223"/>
                      <a:pt x="718140" y="9329"/>
                    </a:cubicBezTo>
                    <a:cubicBezTo>
                      <a:pt x="717734" y="8436"/>
                      <a:pt x="717246" y="7542"/>
                      <a:pt x="716758" y="6729"/>
                    </a:cubicBezTo>
                    <a:cubicBezTo>
                      <a:pt x="716190" y="5917"/>
                      <a:pt x="715540" y="5104"/>
                      <a:pt x="714890" y="4454"/>
                    </a:cubicBezTo>
                    <a:cubicBezTo>
                      <a:pt x="711396" y="960"/>
                      <a:pt x="706114" y="-746"/>
                      <a:pt x="701157" y="310"/>
                    </a:cubicBezTo>
                    <a:cubicBezTo>
                      <a:pt x="700182" y="472"/>
                      <a:pt x="699207" y="798"/>
                      <a:pt x="698313" y="1123"/>
                    </a:cubicBezTo>
                    <a:cubicBezTo>
                      <a:pt x="697420" y="1447"/>
                      <a:pt x="696526" y="1935"/>
                      <a:pt x="695713" y="2504"/>
                    </a:cubicBezTo>
                    <a:cubicBezTo>
                      <a:pt x="694900" y="3073"/>
                      <a:pt x="694169" y="3723"/>
                      <a:pt x="693438" y="4373"/>
                    </a:cubicBezTo>
                    <a:cubicBezTo>
                      <a:pt x="692788" y="5023"/>
                      <a:pt x="692138" y="5835"/>
                      <a:pt x="691569" y="6648"/>
                    </a:cubicBezTo>
                    <a:cubicBezTo>
                      <a:pt x="691000" y="7461"/>
                      <a:pt x="690513" y="8354"/>
                      <a:pt x="690188" y="9248"/>
                    </a:cubicBezTo>
                    <a:cubicBezTo>
                      <a:pt x="689782" y="10142"/>
                      <a:pt x="689538" y="11117"/>
                      <a:pt x="689375" y="12092"/>
                    </a:cubicBezTo>
                    <a:cubicBezTo>
                      <a:pt x="689132" y="13067"/>
                      <a:pt x="689050" y="14042"/>
                      <a:pt x="689050" y="15098"/>
                    </a:cubicBezTo>
                    <a:cubicBezTo>
                      <a:pt x="689050" y="19080"/>
                      <a:pt x="690675" y="22980"/>
                      <a:pt x="693519" y="25905"/>
                    </a:cubicBezTo>
                    <a:cubicBezTo>
                      <a:pt x="696363" y="28668"/>
                      <a:pt x="700264" y="30374"/>
                      <a:pt x="704245" y="30374"/>
                    </a:cubicBezTo>
                    <a:cubicBezTo>
                      <a:pt x="705220" y="30374"/>
                      <a:pt x="706276" y="30294"/>
                      <a:pt x="707251" y="30050"/>
                    </a:cubicBezTo>
                    <a:close/>
                    <a:moveTo>
                      <a:pt x="793220" y="30050"/>
                    </a:moveTo>
                    <a:cubicBezTo>
                      <a:pt x="794195" y="29887"/>
                      <a:pt x="795089" y="29562"/>
                      <a:pt x="796064" y="29237"/>
                    </a:cubicBezTo>
                    <a:cubicBezTo>
                      <a:pt x="796958" y="28831"/>
                      <a:pt x="797852" y="28343"/>
                      <a:pt x="798664" y="27856"/>
                    </a:cubicBezTo>
                    <a:cubicBezTo>
                      <a:pt x="799477" y="27287"/>
                      <a:pt x="800208" y="26637"/>
                      <a:pt x="800940" y="25987"/>
                    </a:cubicBezTo>
                    <a:cubicBezTo>
                      <a:pt x="803702" y="23143"/>
                      <a:pt x="805409" y="19242"/>
                      <a:pt x="805409" y="15180"/>
                    </a:cubicBezTo>
                    <a:cubicBezTo>
                      <a:pt x="805409" y="14123"/>
                      <a:pt x="805327" y="13148"/>
                      <a:pt x="805084" y="12173"/>
                    </a:cubicBezTo>
                    <a:cubicBezTo>
                      <a:pt x="804921" y="11198"/>
                      <a:pt x="804596" y="10223"/>
                      <a:pt x="804271" y="9329"/>
                    </a:cubicBezTo>
                    <a:cubicBezTo>
                      <a:pt x="803865" y="8436"/>
                      <a:pt x="803377" y="7542"/>
                      <a:pt x="802890" y="6729"/>
                    </a:cubicBezTo>
                    <a:cubicBezTo>
                      <a:pt x="802321" y="5917"/>
                      <a:pt x="801671" y="5104"/>
                      <a:pt x="801021" y="4454"/>
                    </a:cubicBezTo>
                    <a:cubicBezTo>
                      <a:pt x="797527" y="960"/>
                      <a:pt x="792245" y="-746"/>
                      <a:pt x="787289" y="310"/>
                    </a:cubicBezTo>
                    <a:cubicBezTo>
                      <a:pt x="786313" y="472"/>
                      <a:pt x="785338" y="798"/>
                      <a:pt x="784445" y="1123"/>
                    </a:cubicBezTo>
                    <a:cubicBezTo>
                      <a:pt x="783551" y="1447"/>
                      <a:pt x="782657" y="1935"/>
                      <a:pt x="781844" y="2504"/>
                    </a:cubicBezTo>
                    <a:cubicBezTo>
                      <a:pt x="781032" y="3073"/>
                      <a:pt x="780300" y="3723"/>
                      <a:pt x="779569" y="4373"/>
                    </a:cubicBezTo>
                    <a:cubicBezTo>
                      <a:pt x="778919" y="5023"/>
                      <a:pt x="778269" y="5835"/>
                      <a:pt x="777700" y="6648"/>
                    </a:cubicBezTo>
                    <a:cubicBezTo>
                      <a:pt x="777132" y="7461"/>
                      <a:pt x="776644" y="8354"/>
                      <a:pt x="776319" y="9248"/>
                    </a:cubicBezTo>
                    <a:cubicBezTo>
                      <a:pt x="775913" y="10142"/>
                      <a:pt x="775669" y="11117"/>
                      <a:pt x="775507" y="12092"/>
                    </a:cubicBezTo>
                    <a:cubicBezTo>
                      <a:pt x="775263" y="13067"/>
                      <a:pt x="775181" y="14042"/>
                      <a:pt x="775181" y="15098"/>
                    </a:cubicBezTo>
                    <a:cubicBezTo>
                      <a:pt x="775181" y="19080"/>
                      <a:pt x="776806" y="22980"/>
                      <a:pt x="779651" y="25905"/>
                    </a:cubicBezTo>
                    <a:cubicBezTo>
                      <a:pt x="782495" y="28668"/>
                      <a:pt x="786395" y="30374"/>
                      <a:pt x="790376" y="30374"/>
                    </a:cubicBezTo>
                    <a:cubicBezTo>
                      <a:pt x="791352" y="30374"/>
                      <a:pt x="792407" y="30294"/>
                      <a:pt x="793383" y="30050"/>
                    </a:cubicBezTo>
                    <a:close/>
                    <a:moveTo>
                      <a:pt x="879351" y="30050"/>
                    </a:moveTo>
                    <a:cubicBezTo>
                      <a:pt x="880326" y="29887"/>
                      <a:pt x="881221" y="29562"/>
                      <a:pt x="882196" y="29237"/>
                    </a:cubicBezTo>
                    <a:cubicBezTo>
                      <a:pt x="883089" y="28831"/>
                      <a:pt x="883983" y="28343"/>
                      <a:pt x="884796" y="27856"/>
                    </a:cubicBezTo>
                    <a:cubicBezTo>
                      <a:pt x="885608" y="27287"/>
                      <a:pt x="886340" y="26637"/>
                      <a:pt x="887071" y="25987"/>
                    </a:cubicBezTo>
                    <a:cubicBezTo>
                      <a:pt x="889834" y="23143"/>
                      <a:pt x="891540" y="19242"/>
                      <a:pt x="891540" y="15180"/>
                    </a:cubicBezTo>
                    <a:cubicBezTo>
                      <a:pt x="891540" y="14123"/>
                      <a:pt x="891458" y="13148"/>
                      <a:pt x="891215" y="12173"/>
                    </a:cubicBezTo>
                    <a:cubicBezTo>
                      <a:pt x="891052" y="11198"/>
                      <a:pt x="890727" y="10223"/>
                      <a:pt x="890403" y="9329"/>
                    </a:cubicBezTo>
                    <a:cubicBezTo>
                      <a:pt x="889996" y="8436"/>
                      <a:pt x="889508" y="7542"/>
                      <a:pt x="889021" y="6729"/>
                    </a:cubicBezTo>
                    <a:cubicBezTo>
                      <a:pt x="888452" y="5917"/>
                      <a:pt x="887802" y="5104"/>
                      <a:pt x="887152" y="4454"/>
                    </a:cubicBezTo>
                    <a:cubicBezTo>
                      <a:pt x="883658" y="960"/>
                      <a:pt x="878376" y="-746"/>
                      <a:pt x="873420" y="310"/>
                    </a:cubicBezTo>
                    <a:cubicBezTo>
                      <a:pt x="872445" y="472"/>
                      <a:pt x="871470" y="798"/>
                      <a:pt x="870576" y="1123"/>
                    </a:cubicBezTo>
                    <a:cubicBezTo>
                      <a:pt x="869682" y="1447"/>
                      <a:pt x="868788" y="1935"/>
                      <a:pt x="867976" y="2504"/>
                    </a:cubicBezTo>
                    <a:cubicBezTo>
                      <a:pt x="867163" y="3073"/>
                      <a:pt x="866432" y="3723"/>
                      <a:pt x="865700" y="4373"/>
                    </a:cubicBezTo>
                    <a:cubicBezTo>
                      <a:pt x="865050" y="5023"/>
                      <a:pt x="864401" y="5835"/>
                      <a:pt x="863832" y="6648"/>
                    </a:cubicBezTo>
                    <a:cubicBezTo>
                      <a:pt x="863263" y="7461"/>
                      <a:pt x="862775" y="8354"/>
                      <a:pt x="862451" y="9248"/>
                    </a:cubicBezTo>
                    <a:cubicBezTo>
                      <a:pt x="862044" y="10142"/>
                      <a:pt x="861800" y="11117"/>
                      <a:pt x="861638" y="12092"/>
                    </a:cubicBezTo>
                    <a:cubicBezTo>
                      <a:pt x="861394" y="13067"/>
                      <a:pt x="861313" y="14042"/>
                      <a:pt x="861313" y="15098"/>
                    </a:cubicBezTo>
                    <a:cubicBezTo>
                      <a:pt x="861313" y="19080"/>
                      <a:pt x="862938" y="22980"/>
                      <a:pt x="865782" y="25905"/>
                    </a:cubicBezTo>
                    <a:cubicBezTo>
                      <a:pt x="868626" y="28668"/>
                      <a:pt x="872526" y="30374"/>
                      <a:pt x="876508" y="30374"/>
                    </a:cubicBezTo>
                    <a:cubicBezTo>
                      <a:pt x="877483" y="30374"/>
                      <a:pt x="878539" y="30294"/>
                      <a:pt x="879514" y="30050"/>
                    </a:cubicBezTo>
                    <a:close/>
                    <a:moveTo>
                      <a:pt x="18201" y="116181"/>
                    </a:moveTo>
                    <a:cubicBezTo>
                      <a:pt x="19176" y="116019"/>
                      <a:pt x="20070" y="115693"/>
                      <a:pt x="21045" y="115368"/>
                    </a:cubicBezTo>
                    <a:cubicBezTo>
                      <a:pt x="21939" y="114962"/>
                      <a:pt x="22833" y="114475"/>
                      <a:pt x="23645" y="113987"/>
                    </a:cubicBezTo>
                    <a:cubicBezTo>
                      <a:pt x="24458" y="113418"/>
                      <a:pt x="25189" y="112768"/>
                      <a:pt x="25921" y="112118"/>
                    </a:cubicBezTo>
                    <a:cubicBezTo>
                      <a:pt x="28683" y="109274"/>
                      <a:pt x="30390" y="105374"/>
                      <a:pt x="30390" y="101311"/>
                    </a:cubicBezTo>
                    <a:cubicBezTo>
                      <a:pt x="30390" y="100255"/>
                      <a:pt x="30308" y="99280"/>
                      <a:pt x="30065" y="98305"/>
                    </a:cubicBezTo>
                    <a:cubicBezTo>
                      <a:pt x="29902" y="97330"/>
                      <a:pt x="29577" y="96354"/>
                      <a:pt x="29252" y="95461"/>
                    </a:cubicBezTo>
                    <a:cubicBezTo>
                      <a:pt x="28846" y="94567"/>
                      <a:pt x="28358" y="93673"/>
                      <a:pt x="27871" y="92860"/>
                    </a:cubicBezTo>
                    <a:cubicBezTo>
                      <a:pt x="27383" y="92048"/>
                      <a:pt x="26652" y="91236"/>
                      <a:pt x="26002" y="90585"/>
                    </a:cubicBezTo>
                    <a:cubicBezTo>
                      <a:pt x="22508" y="87091"/>
                      <a:pt x="17226" y="85385"/>
                      <a:pt x="12270" y="86441"/>
                    </a:cubicBezTo>
                    <a:cubicBezTo>
                      <a:pt x="11295" y="86604"/>
                      <a:pt x="10319" y="86929"/>
                      <a:pt x="9425" y="87254"/>
                    </a:cubicBezTo>
                    <a:cubicBezTo>
                      <a:pt x="8532" y="87579"/>
                      <a:pt x="7638" y="88066"/>
                      <a:pt x="6825" y="88635"/>
                    </a:cubicBezTo>
                    <a:cubicBezTo>
                      <a:pt x="6013" y="89204"/>
                      <a:pt x="5281" y="89854"/>
                      <a:pt x="4550" y="90504"/>
                    </a:cubicBezTo>
                    <a:cubicBezTo>
                      <a:pt x="3900" y="91154"/>
                      <a:pt x="3250" y="91967"/>
                      <a:pt x="2682" y="92779"/>
                    </a:cubicBezTo>
                    <a:cubicBezTo>
                      <a:pt x="2113" y="93592"/>
                      <a:pt x="1625" y="94485"/>
                      <a:pt x="1300" y="95379"/>
                    </a:cubicBezTo>
                    <a:cubicBezTo>
                      <a:pt x="894" y="96273"/>
                      <a:pt x="650" y="97248"/>
                      <a:pt x="488" y="98223"/>
                    </a:cubicBezTo>
                    <a:cubicBezTo>
                      <a:pt x="244" y="99198"/>
                      <a:pt x="162" y="100174"/>
                      <a:pt x="162" y="101230"/>
                    </a:cubicBezTo>
                    <a:cubicBezTo>
                      <a:pt x="162" y="105211"/>
                      <a:pt x="1787" y="109111"/>
                      <a:pt x="4632" y="112037"/>
                    </a:cubicBezTo>
                    <a:cubicBezTo>
                      <a:pt x="7475" y="114799"/>
                      <a:pt x="11376" y="116506"/>
                      <a:pt x="15357" y="116506"/>
                    </a:cubicBezTo>
                    <a:cubicBezTo>
                      <a:pt x="16333" y="116506"/>
                      <a:pt x="17389" y="116425"/>
                      <a:pt x="18364" y="116181"/>
                    </a:cubicBezTo>
                    <a:close/>
                    <a:moveTo>
                      <a:pt x="104332" y="116181"/>
                    </a:moveTo>
                    <a:cubicBezTo>
                      <a:pt x="105307" y="116019"/>
                      <a:pt x="106202" y="115693"/>
                      <a:pt x="107177" y="115368"/>
                    </a:cubicBezTo>
                    <a:cubicBezTo>
                      <a:pt x="108070" y="114962"/>
                      <a:pt x="108964" y="114475"/>
                      <a:pt x="109777" y="113987"/>
                    </a:cubicBezTo>
                    <a:cubicBezTo>
                      <a:pt x="110589" y="113418"/>
                      <a:pt x="111321" y="112768"/>
                      <a:pt x="112052" y="112118"/>
                    </a:cubicBezTo>
                    <a:cubicBezTo>
                      <a:pt x="114815" y="109274"/>
                      <a:pt x="116521" y="105374"/>
                      <a:pt x="116521" y="101311"/>
                    </a:cubicBezTo>
                    <a:cubicBezTo>
                      <a:pt x="116521" y="100255"/>
                      <a:pt x="116440" y="99280"/>
                      <a:pt x="116196" y="98305"/>
                    </a:cubicBezTo>
                    <a:cubicBezTo>
                      <a:pt x="116033" y="97330"/>
                      <a:pt x="115708" y="96354"/>
                      <a:pt x="115384" y="95461"/>
                    </a:cubicBezTo>
                    <a:cubicBezTo>
                      <a:pt x="114977" y="94567"/>
                      <a:pt x="114489" y="93673"/>
                      <a:pt x="114002" y="92860"/>
                    </a:cubicBezTo>
                    <a:cubicBezTo>
                      <a:pt x="113433" y="92048"/>
                      <a:pt x="112783" y="91236"/>
                      <a:pt x="112133" y="90585"/>
                    </a:cubicBezTo>
                    <a:cubicBezTo>
                      <a:pt x="108639" y="87091"/>
                      <a:pt x="103357" y="85385"/>
                      <a:pt x="98401" y="86441"/>
                    </a:cubicBezTo>
                    <a:cubicBezTo>
                      <a:pt x="97426" y="86604"/>
                      <a:pt x="96451" y="86929"/>
                      <a:pt x="95557" y="87254"/>
                    </a:cubicBezTo>
                    <a:cubicBezTo>
                      <a:pt x="94663" y="87579"/>
                      <a:pt x="93769" y="88066"/>
                      <a:pt x="92957" y="88635"/>
                    </a:cubicBezTo>
                    <a:cubicBezTo>
                      <a:pt x="92144" y="89204"/>
                      <a:pt x="91413" y="89854"/>
                      <a:pt x="90681" y="90504"/>
                    </a:cubicBezTo>
                    <a:cubicBezTo>
                      <a:pt x="90032" y="91154"/>
                      <a:pt x="89382" y="91967"/>
                      <a:pt x="88813" y="92779"/>
                    </a:cubicBezTo>
                    <a:cubicBezTo>
                      <a:pt x="88244" y="93592"/>
                      <a:pt x="87756" y="94485"/>
                      <a:pt x="87431" y="95379"/>
                    </a:cubicBezTo>
                    <a:cubicBezTo>
                      <a:pt x="87025" y="96273"/>
                      <a:pt x="86781" y="97248"/>
                      <a:pt x="86619" y="98223"/>
                    </a:cubicBezTo>
                    <a:cubicBezTo>
                      <a:pt x="86375" y="99198"/>
                      <a:pt x="86294" y="100174"/>
                      <a:pt x="86294" y="101230"/>
                    </a:cubicBezTo>
                    <a:cubicBezTo>
                      <a:pt x="86294" y="105211"/>
                      <a:pt x="87919" y="109111"/>
                      <a:pt x="90763" y="112037"/>
                    </a:cubicBezTo>
                    <a:cubicBezTo>
                      <a:pt x="93606" y="114799"/>
                      <a:pt x="97507" y="116506"/>
                      <a:pt x="101489" y="116506"/>
                    </a:cubicBezTo>
                    <a:cubicBezTo>
                      <a:pt x="102464" y="116506"/>
                      <a:pt x="103520" y="116425"/>
                      <a:pt x="104495" y="116181"/>
                    </a:cubicBezTo>
                    <a:close/>
                    <a:moveTo>
                      <a:pt x="190464" y="116181"/>
                    </a:moveTo>
                    <a:cubicBezTo>
                      <a:pt x="191439" y="116019"/>
                      <a:pt x="192333" y="115693"/>
                      <a:pt x="193308" y="115368"/>
                    </a:cubicBezTo>
                    <a:cubicBezTo>
                      <a:pt x="194201" y="114962"/>
                      <a:pt x="195096" y="114475"/>
                      <a:pt x="195908" y="113987"/>
                    </a:cubicBezTo>
                    <a:cubicBezTo>
                      <a:pt x="196720" y="113418"/>
                      <a:pt x="197452" y="112768"/>
                      <a:pt x="198183" y="112118"/>
                    </a:cubicBezTo>
                    <a:cubicBezTo>
                      <a:pt x="200946" y="109274"/>
                      <a:pt x="202652" y="105374"/>
                      <a:pt x="202652" y="101311"/>
                    </a:cubicBezTo>
                    <a:cubicBezTo>
                      <a:pt x="202652" y="100255"/>
                      <a:pt x="202571" y="99280"/>
                      <a:pt x="202327" y="98305"/>
                    </a:cubicBezTo>
                    <a:cubicBezTo>
                      <a:pt x="202165" y="97330"/>
                      <a:pt x="201839" y="96354"/>
                      <a:pt x="201515" y="95461"/>
                    </a:cubicBezTo>
                    <a:cubicBezTo>
                      <a:pt x="201108" y="94567"/>
                      <a:pt x="200621" y="93673"/>
                      <a:pt x="200133" y="92860"/>
                    </a:cubicBezTo>
                    <a:cubicBezTo>
                      <a:pt x="199565" y="92048"/>
                      <a:pt x="198914" y="91236"/>
                      <a:pt x="198264" y="90585"/>
                    </a:cubicBezTo>
                    <a:cubicBezTo>
                      <a:pt x="194770" y="87091"/>
                      <a:pt x="189489" y="85385"/>
                      <a:pt x="184532" y="86441"/>
                    </a:cubicBezTo>
                    <a:cubicBezTo>
                      <a:pt x="183557" y="86604"/>
                      <a:pt x="182582" y="86929"/>
                      <a:pt x="181688" y="87254"/>
                    </a:cubicBezTo>
                    <a:cubicBezTo>
                      <a:pt x="180794" y="87579"/>
                      <a:pt x="179901" y="88066"/>
                      <a:pt x="179088" y="88635"/>
                    </a:cubicBezTo>
                    <a:cubicBezTo>
                      <a:pt x="178276" y="89204"/>
                      <a:pt x="177544" y="89854"/>
                      <a:pt x="176813" y="90504"/>
                    </a:cubicBezTo>
                    <a:cubicBezTo>
                      <a:pt x="176163" y="91154"/>
                      <a:pt x="175513" y="91967"/>
                      <a:pt x="174944" y="92779"/>
                    </a:cubicBezTo>
                    <a:cubicBezTo>
                      <a:pt x="174375" y="93592"/>
                      <a:pt x="173887" y="94485"/>
                      <a:pt x="173563" y="95379"/>
                    </a:cubicBezTo>
                    <a:cubicBezTo>
                      <a:pt x="173156" y="96273"/>
                      <a:pt x="172912" y="97248"/>
                      <a:pt x="172750" y="98223"/>
                    </a:cubicBezTo>
                    <a:cubicBezTo>
                      <a:pt x="172506" y="99198"/>
                      <a:pt x="172425" y="100174"/>
                      <a:pt x="172425" y="101230"/>
                    </a:cubicBezTo>
                    <a:cubicBezTo>
                      <a:pt x="172425" y="105211"/>
                      <a:pt x="174050" y="109111"/>
                      <a:pt x="176894" y="112037"/>
                    </a:cubicBezTo>
                    <a:cubicBezTo>
                      <a:pt x="179738" y="114799"/>
                      <a:pt x="183638" y="116506"/>
                      <a:pt x="187620" y="116506"/>
                    </a:cubicBezTo>
                    <a:cubicBezTo>
                      <a:pt x="188595" y="116506"/>
                      <a:pt x="189651" y="116425"/>
                      <a:pt x="190626" y="116181"/>
                    </a:cubicBezTo>
                    <a:close/>
                    <a:moveTo>
                      <a:pt x="276595" y="116181"/>
                    </a:moveTo>
                    <a:cubicBezTo>
                      <a:pt x="277570" y="116019"/>
                      <a:pt x="278464" y="115693"/>
                      <a:pt x="279439" y="115368"/>
                    </a:cubicBezTo>
                    <a:cubicBezTo>
                      <a:pt x="280333" y="114962"/>
                      <a:pt x="281227" y="114475"/>
                      <a:pt x="282039" y="113987"/>
                    </a:cubicBezTo>
                    <a:cubicBezTo>
                      <a:pt x="282852" y="113418"/>
                      <a:pt x="283583" y="112768"/>
                      <a:pt x="284314" y="112118"/>
                    </a:cubicBezTo>
                    <a:cubicBezTo>
                      <a:pt x="287077" y="109274"/>
                      <a:pt x="288783" y="105374"/>
                      <a:pt x="288783" y="101311"/>
                    </a:cubicBezTo>
                    <a:cubicBezTo>
                      <a:pt x="288783" y="100255"/>
                      <a:pt x="288702" y="99280"/>
                      <a:pt x="288459" y="98305"/>
                    </a:cubicBezTo>
                    <a:cubicBezTo>
                      <a:pt x="288296" y="97330"/>
                      <a:pt x="287971" y="96354"/>
                      <a:pt x="287646" y="95461"/>
                    </a:cubicBezTo>
                    <a:cubicBezTo>
                      <a:pt x="287240" y="94567"/>
                      <a:pt x="286752" y="93673"/>
                      <a:pt x="286264" y="92860"/>
                    </a:cubicBezTo>
                    <a:cubicBezTo>
                      <a:pt x="285696" y="92048"/>
                      <a:pt x="285046" y="91236"/>
                      <a:pt x="284396" y="90585"/>
                    </a:cubicBezTo>
                    <a:cubicBezTo>
                      <a:pt x="280902" y="87091"/>
                      <a:pt x="275620" y="85385"/>
                      <a:pt x="270663" y="86441"/>
                    </a:cubicBezTo>
                    <a:cubicBezTo>
                      <a:pt x="269688" y="86604"/>
                      <a:pt x="268713" y="86929"/>
                      <a:pt x="267819" y="87254"/>
                    </a:cubicBezTo>
                    <a:cubicBezTo>
                      <a:pt x="266926" y="87579"/>
                      <a:pt x="266032" y="88066"/>
                      <a:pt x="265219" y="88635"/>
                    </a:cubicBezTo>
                    <a:cubicBezTo>
                      <a:pt x="264407" y="89204"/>
                      <a:pt x="263676" y="89854"/>
                      <a:pt x="262944" y="90504"/>
                    </a:cubicBezTo>
                    <a:cubicBezTo>
                      <a:pt x="262294" y="91154"/>
                      <a:pt x="261644" y="91967"/>
                      <a:pt x="261075" y="92779"/>
                    </a:cubicBezTo>
                    <a:cubicBezTo>
                      <a:pt x="260506" y="93592"/>
                      <a:pt x="260019" y="94485"/>
                      <a:pt x="259694" y="95379"/>
                    </a:cubicBezTo>
                    <a:cubicBezTo>
                      <a:pt x="259287" y="96273"/>
                      <a:pt x="259044" y="97248"/>
                      <a:pt x="258881" y="98223"/>
                    </a:cubicBezTo>
                    <a:cubicBezTo>
                      <a:pt x="258638" y="99198"/>
                      <a:pt x="258556" y="100174"/>
                      <a:pt x="258556" y="101230"/>
                    </a:cubicBezTo>
                    <a:cubicBezTo>
                      <a:pt x="258556" y="105211"/>
                      <a:pt x="260181" y="109111"/>
                      <a:pt x="263025" y="112037"/>
                    </a:cubicBezTo>
                    <a:cubicBezTo>
                      <a:pt x="265869" y="114799"/>
                      <a:pt x="269770" y="116506"/>
                      <a:pt x="273751" y="116506"/>
                    </a:cubicBezTo>
                    <a:cubicBezTo>
                      <a:pt x="274726" y="116506"/>
                      <a:pt x="275783" y="116425"/>
                      <a:pt x="276758" y="116181"/>
                    </a:cubicBezTo>
                    <a:close/>
                    <a:moveTo>
                      <a:pt x="362727" y="116181"/>
                    </a:moveTo>
                    <a:cubicBezTo>
                      <a:pt x="363702" y="116019"/>
                      <a:pt x="364595" y="115693"/>
                      <a:pt x="365570" y="115368"/>
                    </a:cubicBezTo>
                    <a:cubicBezTo>
                      <a:pt x="366464" y="114962"/>
                      <a:pt x="367358" y="114475"/>
                      <a:pt x="368171" y="113987"/>
                    </a:cubicBezTo>
                    <a:cubicBezTo>
                      <a:pt x="368983" y="113418"/>
                      <a:pt x="369714" y="112768"/>
                      <a:pt x="370446" y="112118"/>
                    </a:cubicBezTo>
                    <a:cubicBezTo>
                      <a:pt x="373208" y="109274"/>
                      <a:pt x="374915" y="105374"/>
                      <a:pt x="374915" y="101311"/>
                    </a:cubicBezTo>
                    <a:cubicBezTo>
                      <a:pt x="374915" y="100255"/>
                      <a:pt x="374834" y="99280"/>
                      <a:pt x="374590" y="98305"/>
                    </a:cubicBezTo>
                    <a:cubicBezTo>
                      <a:pt x="374427" y="97330"/>
                      <a:pt x="374102" y="96354"/>
                      <a:pt x="373777" y="95461"/>
                    </a:cubicBezTo>
                    <a:cubicBezTo>
                      <a:pt x="373371" y="94567"/>
                      <a:pt x="372884" y="93673"/>
                      <a:pt x="372396" y="92860"/>
                    </a:cubicBezTo>
                    <a:cubicBezTo>
                      <a:pt x="371827" y="92048"/>
                      <a:pt x="371177" y="91236"/>
                      <a:pt x="370527" y="90585"/>
                    </a:cubicBezTo>
                    <a:cubicBezTo>
                      <a:pt x="367033" y="87091"/>
                      <a:pt x="361751" y="85385"/>
                      <a:pt x="356795" y="86441"/>
                    </a:cubicBezTo>
                    <a:cubicBezTo>
                      <a:pt x="355820" y="86604"/>
                      <a:pt x="354845" y="86929"/>
                      <a:pt x="353951" y="87254"/>
                    </a:cubicBezTo>
                    <a:cubicBezTo>
                      <a:pt x="353057" y="87579"/>
                      <a:pt x="352163" y="88066"/>
                      <a:pt x="351351" y="88635"/>
                    </a:cubicBezTo>
                    <a:cubicBezTo>
                      <a:pt x="350538" y="89204"/>
                      <a:pt x="349807" y="89854"/>
                      <a:pt x="349075" y="90504"/>
                    </a:cubicBezTo>
                    <a:cubicBezTo>
                      <a:pt x="348425" y="91154"/>
                      <a:pt x="347775" y="91967"/>
                      <a:pt x="347206" y="92779"/>
                    </a:cubicBezTo>
                    <a:cubicBezTo>
                      <a:pt x="346638" y="93592"/>
                      <a:pt x="346150" y="94485"/>
                      <a:pt x="345825" y="95379"/>
                    </a:cubicBezTo>
                    <a:cubicBezTo>
                      <a:pt x="345419" y="96273"/>
                      <a:pt x="345175" y="97248"/>
                      <a:pt x="345012" y="98223"/>
                    </a:cubicBezTo>
                    <a:cubicBezTo>
                      <a:pt x="344769" y="99198"/>
                      <a:pt x="344688" y="100174"/>
                      <a:pt x="344688" y="101230"/>
                    </a:cubicBezTo>
                    <a:cubicBezTo>
                      <a:pt x="344688" y="105211"/>
                      <a:pt x="346313" y="109111"/>
                      <a:pt x="349156" y="112037"/>
                    </a:cubicBezTo>
                    <a:cubicBezTo>
                      <a:pt x="352001" y="114799"/>
                      <a:pt x="355901" y="116506"/>
                      <a:pt x="359882" y="116506"/>
                    </a:cubicBezTo>
                    <a:cubicBezTo>
                      <a:pt x="360857" y="116506"/>
                      <a:pt x="361914" y="116425"/>
                      <a:pt x="362889" y="116181"/>
                    </a:cubicBezTo>
                    <a:close/>
                    <a:moveTo>
                      <a:pt x="448858" y="116181"/>
                    </a:moveTo>
                    <a:cubicBezTo>
                      <a:pt x="449833" y="116019"/>
                      <a:pt x="450726" y="115693"/>
                      <a:pt x="451701" y="115368"/>
                    </a:cubicBezTo>
                    <a:cubicBezTo>
                      <a:pt x="452596" y="114962"/>
                      <a:pt x="453489" y="114475"/>
                      <a:pt x="454302" y="113987"/>
                    </a:cubicBezTo>
                    <a:cubicBezTo>
                      <a:pt x="455115" y="113418"/>
                      <a:pt x="455846" y="112768"/>
                      <a:pt x="456577" y="112118"/>
                    </a:cubicBezTo>
                    <a:cubicBezTo>
                      <a:pt x="459340" y="109274"/>
                      <a:pt x="461046" y="105374"/>
                      <a:pt x="461046" y="101311"/>
                    </a:cubicBezTo>
                    <a:cubicBezTo>
                      <a:pt x="461046" y="100255"/>
                      <a:pt x="460965" y="99280"/>
                      <a:pt x="460721" y="98305"/>
                    </a:cubicBezTo>
                    <a:cubicBezTo>
                      <a:pt x="460559" y="97330"/>
                      <a:pt x="460234" y="96354"/>
                      <a:pt x="459908" y="95461"/>
                    </a:cubicBezTo>
                    <a:cubicBezTo>
                      <a:pt x="459502" y="94567"/>
                      <a:pt x="459015" y="93673"/>
                      <a:pt x="458527" y="92860"/>
                    </a:cubicBezTo>
                    <a:cubicBezTo>
                      <a:pt x="457958" y="92048"/>
                      <a:pt x="457308" y="91236"/>
                      <a:pt x="456658" y="90585"/>
                    </a:cubicBezTo>
                    <a:cubicBezTo>
                      <a:pt x="453164" y="87091"/>
                      <a:pt x="447883" y="85385"/>
                      <a:pt x="442926" y="86441"/>
                    </a:cubicBezTo>
                    <a:cubicBezTo>
                      <a:pt x="441951" y="86604"/>
                      <a:pt x="440976" y="86929"/>
                      <a:pt x="440082" y="87254"/>
                    </a:cubicBezTo>
                    <a:cubicBezTo>
                      <a:pt x="439188" y="87579"/>
                      <a:pt x="438295" y="88066"/>
                      <a:pt x="437482" y="88635"/>
                    </a:cubicBezTo>
                    <a:cubicBezTo>
                      <a:pt x="436669" y="89204"/>
                      <a:pt x="435938" y="89854"/>
                      <a:pt x="435207" y="90504"/>
                    </a:cubicBezTo>
                    <a:cubicBezTo>
                      <a:pt x="434557" y="91154"/>
                      <a:pt x="433906" y="91967"/>
                      <a:pt x="433338" y="92779"/>
                    </a:cubicBezTo>
                    <a:cubicBezTo>
                      <a:pt x="432769" y="93592"/>
                      <a:pt x="432282" y="94485"/>
                      <a:pt x="431956" y="95379"/>
                    </a:cubicBezTo>
                    <a:cubicBezTo>
                      <a:pt x="431550" y="96273"/>
                      <a:pt x="431307" y="97248"/>
                      <a:pt x="431144" y="98223"/>
                    </a:cubicBezTo>
                    <a:cubicBezTo>
                      <a:pt x="430900" y="99198"/>
                      <a:pt x="430819" y="100174"/>
                      <a:pt x="430819" y="101230"/>
                    </a:cubicBezTo>
                    <a:cubicBezTo>
                      <a:pt x="430819" y="105211"/>
                      <a:pt x="432444" y="109111"/>
                      <a:pt x="435288" y="112037"/>
                    </a:cubicBezTo>
                    <a:cubicBezTo>
                      <a:pt x="438132" y="114799"/>
                      <a:pt x="442032" y="116506"/>
                      <a:pt x="446014" y="116506"/>
                    </a:cubicBezTo>
                    <a:cubicBezTo>
                      <a:pt x="446989" y="116506"/>
                      <a:pt x="448045" y="116425"/>
                      <a:pt x="449020" y="116181"/>
                    </a:cubicBezTo>
                    <a:close/>
                    <a:moveTo>
                      <a:pt x="534989" y="116181"/>
                    </a:moveTo>
                    <a:cubicBezTo>
                      <a:pt x="535964" y="116019"/>
                      <a:pt x="536858" y="115693"/>
                      <a:pt x="537833" y="115368"/>
                    </a:cubicBezTo>
                    <a:cubicBezTo>
                      <a:pt x="538727" y="114962"/>
                      <a:pt x="539620" y="114475"/>
                      <a:pt x="540433" y="113987"/>
                    </a:cubicBezTo>
                    <a:cubicBezTo>
                      <a:pt x="541246" y="113418"/>
                      <a:pt x="541977" y="112768"/>
                      <a:pt x="542708" y="112118"/>
                    </a:cubicBezTo>
                    <a:cubicBezTo>
                      <a:pt x="545471" y="109274"/>
                      <a:pt x="547177" y="105374"/>
                      <a:pt x="547177" y="101311"/>
                    </a:cubicBezTo>
                    <a:cubicBezTo>
                      <a:pt x="547177" y="100255"/>
                      <a:pt x="547096" y="99280"/>
                      <a:pt x="546852" y="98305"/>
                    </a:cubicBezTo>
                    <a:cubicBezTo>
                      <a:pt x="546690" y="97330"/>
                      <a:pt x="546365" y="96354"/>
                      <a:pt x="546040" y="95461"/>
                    </a:cubicBezTo>
                    <a:cubicBezTo>
                      <a:pt x="545633" y="94567"/>
                      <a:pt x="545146" y="93673"/>
                      <a:pt x="544658" y="92860"/>
                    </a:cubicBezTo>
                    <a:cubicBezTo>
                      <a:pt x="544089" y="92048"/>
                      <a:pt x="543440" y="91236"/>
                      <a:pt x="542790" y="90585"/>
                    </a:cubicBezTo>
                    <a:cubicBezTo>
                      <a:pt x="539296" y="87091"/>
                      <a:pt x="534014" y="85385"/>
                      <a:pt x="529057" y="86441"/>
                    </a:cubicBezTo>
                    <a:cubicBezTo>
                      <a:pt x="528082" y="86604"/>
                      <a:pt x="527107" y="86929"/>
                      <a:pt x="526213" y="87254"/>
                    </a:cubicBezTo>
                    <a:cubicBezTo>
                      <a:pt x="525319" y="87579"/>
                      <a:pt x="524426" y="88066"/>
                      <a:pt x="523613" y="88635"/>
                    </a:cubicBezTo>
                    <a:cubicBezTo>
                      <a:pt x="522800" y="89204"/>
                      <a:pt x="522069" y="89854"/>
                      <a:pt x="521338" y="90504"/>
                    </a:cubicBezTo>
                    <a:cubicBezTo>
                      <a:pt x="520688" y="91154"/>
                      <a:pt x="520038" y="91967"/>
                      <a:pt x="519469" y="92779"/>
                    </a:cubicBezTo>
                    <a:cubicBezTo>
                      <a:pt x="518900" y="93592"/>
                      <a:pt x="518413" y="94485"/>
                      <a:pt x="518088" y="95379"/>
                    </a:cubicBezTo>
                    <a:cubicBezTo>
                      <a:pt x="517681" y="96273"/>
                      <a:pt x="517438" y="97248"/>
                      <a:pt x="517275" y="98223"/>
                    </a:cubicBezTo>
                    <a:cubicBezTo>
                      <a:pt x="517032" y="99198"/>
                      <a:pt x="516950" y="100174"/>
                      <a:pt x="516950" y="101230"/>
                    </a:cubicBezTo>
                    <a:cubicBezTo>
                      <a:pt x="516950" y="105211"/>
                      <a:pt x="518575" y="109111"/>
                      <a:pt x="521419" y="112037"/>
                    </a:cubicBezTo>
                    <a:cubicBezTo>
                      <a:pt x="524263" y="114799"/>
                      <a:pt x="528164" y="116506"/>
                      <a:pt x="532145" y="116506"/>
                    </a:cubicBezTo>
                    <a:cubicBezTo>
                      <a:pt x="533120" y="116506"/>
                      <a:pt x="534176" y="116425"/>
                      <a:pt x="535151" y="116181"/>
                    </a:cubicBezTo>
                    <a:close/>
                    <a:moveTo>
                      <a:pt x="621120" y="116181"/>
                    </a:moveTo>
                    <a:cubicBezTo>
                      <a:pt x="622095" y="116019"/>
                      <a:pt x="622989" y="115693"/>
                      <a:pt x="623964" y="115368"/>
                    </a:cubicBezTo>
                    <a:cubicBezTo>
                      <a:pt x="624858" y="114962"/>
                      <a:pt x="625752" y="114475"/>
                      <a:pt x="626564" y="113987"/>
                    </a:cubicBezTo>
                    <a:cubicBezTo>
                      <a:pt x="627377" y="113418"/>
                      <a:pt x="628108" y="112768"/>
                      <a:pt x="628840" y="112118"/>
                    </a:cubicBezTo>
                    <a:cubicBezTo>
                      <a:pt x="631602" y="109274"/>
                      <a:pt x="633309" y="105374"/>
                      <a:pt x="633309" y="101311"/>
                    </a:cubicBezTo>
                    <a:cubicBezTo>
                      <a:pt x="633309" y="100255"/>
                      <a:pt x="633227" y="99280"/>
                      <a:pt x="632983" y="98305"/>
                    </a:cubicBezTo>
                    <a:cubicBezTo>
                      <a:pt x="632821" y="97330"/>
                      <a:pt x="632496" y="96354"/>
                      <a:pt x="632171" y="95461"/>
                    </a:cubicBezTo>
                    <a:cubicBezTo>
                      <a:pt x="631765" y="94567"/>
                      <a:pt x="631277" y="93673"/>
                      <a:pt x="630790" y="92860"/>
                    </a:cubicBezTo>
                    <a:cubicBezTo>
                      <a:pt x="630221" y="92048"/>
                      <a:pt x="629571" y="91236"/>
                      <a:pt x="628921" y="90585"/>
                    </a:cubicBezTo>
                    <a:cubicBezTo>
                      <a:pt x="625427" y="87091"/>
                      <a:pt x="620145" y="85385"/>
                      <a:pt x="615188" y="86441"/>
                    </a:cubicBezTo>
                    <a:cubicBezTo>
                      <a:pt x="614213" y="86604"/>
                      <a:pt x="613238" y="86929"/>
                      <a:pt x="612345" y="87254"/>
                    </a:cubicBezTo>
                    <a:cubicBezTo>
                      <a:pt x="611451" y="87579"/>
                      <a:pt x="610557" y="88066"/>
                      <a:pt x="609744" y="88635"/>
                    </a:cubicBezTo>
                    <a:cubicBezTo>
                      <a:pt x="608932" y="89204"/>
                      <a:pt x="608200" y="89854"/>
                      <a:pt x="607469" y="90504"/>
                    </a:cubicBezTo>
                    <a:cubicBezTo>
                      <a:pt x="606819" y="91154"/>
                      <a:pt x="606169" y="91967"/>
                      <a:pt x="605600" y="92779"/>
                    </a:cubicBezTo>
                    <a:cubicBezTo>
                      <a:pt x="605031" y="93592"/>
                      <a:pt x="604544" y="94485"/>
                      <a:pt x="604219" y="95379"/>
                    </a:cubicBezTo>
                    <a:cubicBezTo>
                      <a:pt x="603813" y="96273"/>
                      <a:pt x="603569" y="97248"/>
                      <a:pt x="603407" y="98223"/>
                    </a:cubicBezTo>
                    <a:cubicBezTo>
                      <a:pt x="603163" y="99198"/>
                      <a:pt x="603081" y="100174"/>
                      <a:pt x="603081" y="101230"/>
                    </a:cubicBezTo>
                    <a:cubicBezTo>
                      <a:pt x="603081" y="105211"/>
                      <a:pt x="604707" y="109111"/>
                      <a:pt x="607550" y="112037"/>
                    </a:cubicBezTo>
                    <a:cubicBezTo>
                      <a:pt x="610395" y="114799"/>
                      <a:pt x="614295" y="116506"/>
                      <a:pt x="618276" y="116506"/>
                    </a:cubicBezTo>
                    <a:cubicBezTo>
                      <a:pt x="619251" y="116506"/>
                      <a:pt x="620307" y="116425"/>
                      <a:pt x="621283" y="116181"/>
                    </a:cubicBezTo>
                    <a:close/>
                    <a:moveTo>
                      <a:pt x="707251" y="116181"/>
                    </a:moveTo>
                    <a:cubicBezTo>
                      <a:pt x="708226" y="116019"/>
                      <a:pt x="709120" y="115693"/>
                      <a:pt x="710096" y="115368"/>
                    </a:cubicBezTo>
                    <a:cubicBezTo>
                      <a:pt x="710989" y="114962"/>
                      <a:pt x="711883" y="114475"/>
                      <a:pt x="712695" y="113987"/>
                    </a:cubicBezTo>
                    <a:cubicBezTo>
                      <a:pt x="713508" y="113418"/>
                      <a:pt x="714239" y="112768"/>
                      <a:pt x="714971" y="112118"/>
                    </a:cubicBezTo>
                    <a:cubicBezTo>
                      <a:pt x="717734" y="109274"/>
                      <a:pt x="719440" y="105374"/>
                      <a:pt x="719440" y="101311"/>
                    </a:cubicBezTo>
                    <a:cubicBezTo>
                      <a:pt x="719440" y="100255"/>
                      <a:pt x="719358" y="99280"/>
                      <a:pt x="719115" y="98305"/>
                    </a:cubicBezTo>
                    <a:cubicBezTo>
                      <a:pt x="718952" y="97330"/>
                      <a:pt x="718627" y="96354"/>
                      <a:pt x="718302" y="95461"/>
                    </a:cubicBezTo>
                    <a:cubicBezTo>
                      <a:pt x="717896" y="94567"/>
                      <a:pt x="717408" y="93673"/>
                      <a:pt x="716921" y="92860"/>
                    </a:cubicBezTo>
                    <a:cubicBezTo>
                      <a:pt x="716352" y="92048"/>
                      <a:pt x="715702" y="91236"/>
                      <a:pt x="715052" y="90585"/>
                    </a:cubicBezTo>
                    <a:cubicBezTo>
                      <a:pt x="711558" y="87091"/>
                      <a:pt x="706276" y="85385"/>
                      <a:pt x="701320" y="86441"/>
                    </a:cubicBezTo>
                    <a:cubicBezTo>
                      <a:pt x="700345" y="86604"/>
                      <a:pt x="699370" y="86929"/>
                      <a:pt x="698476" y="87254"/>
                    </a:cubicBezTo>
                    <a:cubicBezTo>
                      <a:pt x="697582" y="87579"/>
                      <a:pt x="696688" y="88066"/>
                      <a:pt x="695876" y="88635"/>
                    </a:cubicBezTo>
                    <a:cubicBezTo>
                      <a:pt x="695063" y="89204"/>
                      <a:pt x="694332" y="89854"/>
                      <a:pt x="693601" y="90504"/>
                    </a:cubicBezTo>
                    <a:cubicBezTo>
                      <a:pt x="692950" y="91154"/>
                      <a:pt x="692301" y="91967"/>
                      <a:pt x="691732" y="92779"/>
                    </a:cubicBezTo>
                    <a:cubicBezTo>
                      <a:pt x="691163" y="93592"/>
                      <a:pt x="690675" y="94485"/>
                      <a:pt x="690350" y="95379"/>
                    </a:cubicBezTo>
                    <a:cubicBezTo>
                      <a:pt x="689944" y="96273"/>
                      <a:pt x="689700" y="97248"/>
                      <a:pt x="689538" y="98223"/>
                    </a:cubicBezTo>
                    <a:cubicBezTo>
                      <a:pt x="689294" y="99198"/>
                      <a:pt x="689213" y="100174"/>
                      <a:pt x="689213" y="101230"/>
                    </a:cubicBezTo>
                    <a:cubicBezTo>
                      <a:pt x="689213" y="105211"/>
                      <a:pt x="690838" y="109111"/>
                      <a:pt x="693682" y="112037"/>
                    </a:cubicBezTo>
                    <a:cubicBezTo>
                      <a:pt x="696526" y="114799"/>
                      <a:pt x="700426" y="116506"/>
                      <a:pt x="704408" y="116506"/>
                    </a:cubicBezTo>
                    <a:cubicBezTo>
                      <a:pt x="705383" y="116506"/>
                      <a:pt x="706439" y="116425"/>
                      <a:pt x="707414" y="116181"/>
                    </a:cubicBezTo>
                    <a:close/>
                    <a:moveTo>
                      <a:pt x="793383" y="116181"/>
                    </a:moveTo>
                    <a:cubicBezTo>
                      <a:pt x="794358" y="116019"/>
                      <a:pt x="795252" y="115693"/>
                      <a:pt x="796227" y="115368"/>
                    </a:cubicBezTo>
                    <a:cubicBezTo>
                      <a:pt x="797120" y="114962"/>
                      <a:pt x="798014" y="114475"/>
                      <a:pt x="798827" y="113987"/>
                    </a:cubicBezTo>
                    <a:cubicBezTo>
                      <a:pt x="799639" y="113418"/>
                      <a:pt x="800371" y="112768"/>
                      <a:pt x="801102" y="112118"/>
                    </a:cubicBezTo>
                    <a:cubicBezTo>
                      <a:pt x="803865" y="109274"/>
                      <a:pt x="805571" y="105374"/>
                      <a:pt x="805571" y="101311"/>
                    </a:cubicBezTo>
                    <a:cubicBezTo>
                      <a:pt x="805571" y="100255"/>
                      <a:pt x="805490" y="99280"/>
                      <a:pt x="805246" y="98305"/>
                    </a:cubicBezTo>
                    <a:cubicBezTo>
                      <a:pt x="805084" y="97330"/>
                      <a:pt x="804759" y="96354"/>
                      <a:pt x="804434" y="95461"/>
                    </a:cubicBezTo>
                    <a:cubicBezTo>
                      <a:pt x="804028" y="94567"/>
                      <a:pt x="803540" y="93673"/>
                      <a:pt x="803052" y="92860"/>
                    </a:cubicBezTo>
                    <a:cubicBezTo>
                      <a:pt x="802484" y="92048"/>
                      <a:pt x="801833" y="91236"/>
                      <a:pt x="801183" y="90585"/>
                    </a:cubicBezTo>
                    <a:cubicBezTo>
                      <a:pt x="797689" y="87091"/>
                      <a:pt x="792407" y="85385"/>
                      <a:pt x="787451" y="86441"/>
                    </a:cubicBezTo>
                    <a:cubicBezTo>
                      <a:pt x="786476" y="86604"/>
                      <a:pt x="785501" y="86929"/>
                      <a:pt x="784607" y="87254"/>
                    </a:cubicBezTo>
                    <a:cubicBezTo>
                      <a:pt x="783714" y="87579"/>
                      <a:pt x="782819" y="88066"/>
                      <a:pt x="782007" y="88635"/>
                    </a:cubicBezTo>
                    <a:cubicBezTo>
                      <a:pt x="781195" y="89204"/>
                      <a:pt x="780463" y="89854"/>
                      <a:pt x="779732" y="90504"/>
                    </a:cubicBezTo>
                    <a:cubicBezTo>
                      <a:pt x="779082" y="91154"/>
                      <a:pt x="778432" y="91967"/>
                      <a:pt x="777863" y="92779"/>
                    </a:cubicBezTo>
                    <a:cubicBezTo>
                      <a:pt x="777294" y="93592"/>
                      <a:pt x="776806" y="94485"/>
                      <a:pt x="776482" y="95379"/>
                    </a:cubicBezTo>
                    <a:cubicBezTo>
                      <a:pt x="776075" y="96273"/>
                      <a:pt x="775831" y="97248"/>
                      <a:pt x="775669" y="98223"/>
                    </a:cubicBezTo>
                    <a:cubicBezTo>
                      <a:pt x="775425" y="99198"/>
                      <a:pt x="775344" y="100174"/>
                      <a:pt x="775344" y="101230"/>
                    </a:cubicBezTo>
                    <a:cubicBezTo>
                      <a:pt x="775344" y="105211"/>
                      <a:pt x="776969" y="109111"/>
                      <a:pt x="779813" y="112037"/>
                    </a:cubicBezTo>
                    <a:cubicBezTo>
                      <a:pt x="782657" y="114799"/>
                      <a:pt x="786557" y="116506"/>
                      <a:pt x="790539" y="116506"/>
                    </a:cubicBezTo>
                    <a:cubicBezTo>
                      <a:pt x="791514" y="116506"/>
                      <a:pt x="792570" y="116425"/>
                      <a:pt x="793545" y="116181"/>
                    </a:cubicBezTo>
                    <a:close/>
                    <a:moveTo>
                      <a:pt x="879514" y="116181"/>
                    </a:moveTo>
                    <a:cubicBezTo>
                      <a:pt x="880489" y="116019"/>
                      <a:pt x="881383" y="115693"/>
                      <a:pt x="882358" y="115368"/>
                    </a:cubicBezTo>
                    <a:cubicBezTo>
                      <a:pt x="883252" y="114962"/>
                      <a:pt x="884146" y="114475"/>
                      <a:pt x="884958" y="113987"/>
                    </a:cubicBezTo>
                    <a:cubicBezTo>
                      <a:pt x="885771" y="113418"/>
                      <a:pt x="886502" y="112768"/>
                      <a:pt x="887234" y="112118"/>
                    </a:cubicBezTo>
                    <a:cubicBezTo>
                      <a:pt x="889996" y="109274"/>
                      <a:pt x="891702" y="105374"/>
                      <a:pt x="891702" y="101311"/>
                    </a:cubicBezTo>
                    <a:cubicBezTo>
                      <a:pt x="891702" y="100255"/>
                      <a:pt x="891621" y="99280"/>
                      <a:pt x="891378" y="98305"/>
                    </a:cubicBezTo>
                    <a:cubicBezTo>
                      <a:pt x="891215" y="97330"/>
                      <a:pt x="890890" y="96354"/>
                      <a:pt x="890565" y="95461"/>
                    </a:cubicBezTo>
                    <a:cubicBezTo>
                      <a:pt x="890159" y="94567"/>
                      <a:pt x="889671" y="93673"/>
                      <a:pt x="889184" y="92860"/>
                    </a:cubicBezTo>
                    <a:cubicBezTo>
                      <a:pt x="888615" y="92048"/>
                      <a:pt x="887965" y="91236"/>
                      <a:pt x="887315" y="90585"/>
                    </a:cubicBezTo>
                    <a:cubicBezTo>
                      <a:pt x="883820" y="87091"/>
                      <a:pt x="878539" y="85385"/>
                      <a:pt x="873583" y="86441"/>
                    </a:cubicBezTo>
                    <a:cubicBezTo>
                      <a:pt x="872608" y="86604"/>
                      <a:pt x="871632" y="86929"/>
                      <a:pt x="870738" y="87254"/>
                    </a:cubicBezTo>
                    <a:cubicBezTo>
                      <a:pt x="869845" y="87579"/>
                      <a:pt x="868951" y="88066"/>
                      <a:pt x="868138" y="88635"/>
                    </a:cubicBezTo>
                    <a:cubicBezTo>
                      <a:pt x="867326" y="89204"/>
                      <a:pt x="866594" y="89854"/>
                      <a:pt x="865863" y="90504"/>
                    </a:cubicBezTo>
                    <a:cubicBezTo>
                      <a:pt x="865213" y="91154"/>
                      <a:pt x="864563" y="91967"/>
                      <a:pt x="863994" y="92779"/>
                    </a:cubicBezTo>
                    <a:cubicBezTo>
                      <a:pt x="863426" y="93592"/>
                      <a:pt x="862938" y="94485"/>
                      <a:pt x="862613" y="95379"/>
                    </a:cubicBezTo>
                    <a:cubicBezTo>
                      <a:pt x="862207" y="96273"/>
                      <a:pt x="861963" y="97248"/>
                      <a:pt x="861800" y="98223"/>
                    </a:cubicBezTo>
                    <a:cubicBezTo>
                      <a:pt x="861556" y="99198"/>
                      <a:pt x="861475" y="100174"/>
                      <a:pt x="861475" y="101230"/>
                    </a:cubicBezTo>
                    <a:cubicBezTo>
                      <a:pt x="861475" y="105211"/>
                      <a:pt x="863100" y="109111"/>
                      <a:pt x="865945" y="112037"/>
                    </a:cubicBezTo>
                    <a:cubicBezTo>
                      <a:pt x="868788" y="114799"/>
                      <a:pt x="872688" y="116506"/>
                      <a:pt x="876670" y="116506"/>
                    </a:cubicBezTo>
                    <a:cubicBezTo>
                      <a:pt x="877645" y="116506"/>
                      <a:pt x="878702" y="116425"/>
                      <a:pt x="879677" y="116181"/>
                    </a:cubicBezTo>
                    <a:close/>
                    <a:moveTo>
                      <a:pt x="18364" y="202312"/>
                    </a:moveTo>
                    <a:cubicBezTo>
                      <a:pt x="19339" y="202150"/>
                      <a:pt x="20233" y="201825"/>
                      <a:pt x="21208" y="201499"/>
                    </a:cubicBezTo>
                    <a:cubicBezTo>
                      <a:pt x="22101" y="201093"/>
                      <a:pt x="22996" y="200606"/>
                      <a:pt x="23808" y="200118"/>
                    </a:cubicBezTo>
                    <a:cubicBezTo>
                      <a:pt x="24620" y="199549"/>
                      <a:pt x="25352" y="198900"/>
                      <a:pt x="26083" y="198249"/>
                    </a:cubicBezTo>
                    <a:cubicBezTo>
                      <a:pt x="28846" y="195405"/>
                      <a:pt x="30552" y="191505"/>
                      <a:pt x="30552" y="187442"/>
                    </a:cubicBezTo>
                    <a:cubicBezTo>
                      <a:pt x="30552" y="186386"/>
                      <a:pt x="30471" y="185411"/>
                      <a:pt x="30227" y="184436"/>
                    </a:cubicBezTo>
                    <a:cubicBezTo>
                      <a:pt x="30065" y="183461"/>
                      <a:pt x="29739" y="182486"/>
                      <a:pt x="29415" y="181592"/>
                    </a:cubicBezTo>
                    <a:cubicBezTo>
                      <a:pt x="29008" y="180698"/>
                      <a:pt x="28521" y="179804"/>
                      <a:pt x="28033" y="178992"/>
                    </a:cubicBezTo>
                    <a:cubicBezTo>
                      <a:pt x="27546" y="178179"/>
                      <a:pt x="26814" y="177367"/>
                      <a:pt x="26164" y="176716"/>
                    </a:cubicBezTo>
                    <a:cubicBezTo>
                      <a:pt x="22670" y="173223"/>
                      <a:pt x="17389" y="171516"/>
                      <a:pt x="12432" y="172572"/>
                    </a:cubicBezTo>
                    <a:cubicBezTo>
                      <a:pt x="11457" y="172735"/>
                      <a:pt x="10482" y="173060"/>
                      <a:pt x="9588" y="173385"/>
                    </a:cubicBezTo>
                    <a:cubicBezTo>
                      <a:pt x="8694" y="173710"/>
                      <a:pt x="7800" y="174198"/>
                      <a:pt x="6988" y="174766"/>
                    </a:cubicBezTo>
                    <a:cubicBezTo>
                      <a:pt x="6176" y="175335"/>
                      <a:pt x="5444" y="175985"/>
                      <a:pt x="4713" y="176635"/>
                    </a:cubicBezTo>
                    <a:cubicBezTo>
                      <a:pt x="4063" y="177285"/>
                      <a:pt x="3413" y="178098"/>
                      <a:pt x="2844" y="178911"/>
                    </a:cubicBezTo>
                    <a:cubicBezTo>
                      <a:pt x="2275" y="179723"/>
                      <a:pt x="1787" y="180617"/>
                      <a:pt x="1463" y="181511"/>
                    </a:cubicBezTo>
                    <a:cubicBezTo>
                      <a:pt x="1056" y="182404"/>
                      <a:pt x="812" y="183379"/>
                      <a:pt x="650" y="184355"/>
                    </a:cubicBezTo>
                    <a:cubicBezTo>
                      <a:pt x="406" y="185330"/>
                      <a:pt x="325" y="186305"/>
                      <a:pt x="325" y="187361"/>
                    </a:cubicBezTo>
                    <a:cubicBezTo>
                      <a:pt x="325" y="191342"/>
                      <a:pt x="1950" y="195243"/>
                      <a:pt x="4794" y="198168"/>
                    </a:cubicBezTo>
                    <a:cubicBezTo>
                      <a:pt x="7638" y="200931"/>
                      <a:pt x="11538" y="202637"/>
                      <a:pt x="15520" y="202637"/>
                    </a:cubicBezTo>
                    <a:cubicBezTo>
                      <a:pt x="16495" y="202637"/>
                      <a:pt x="17551" y="202556"/>
                      <a:pt x="18526" y="202312"/>
                    </a:cubicBezTo>
                    <a:close/>
                    <a:moveTo>
                      <a:pt x="104495" y="202312"/>
                    </a:moveTo>
                    <a:cubicBezTo>
                      <a:pt x="105470" y="202150"/>
                      <a:pt x="106364" y="201825"/>
                      <a:pt x="107339" y="201499"/>
                    </a:cubicBezTo>
                    <a:cubicBezTo>
                      <a:pt x="108233" y="201093"/>
                      <a:pt x="109127" y="200606"/>
                      <a:pt x="109939" y="200118"/>
                    </a:cubicBezTo>
                    <a:cubicBezTo>
                      <a:pt x="110752" y="199549"/>
                      <a:pt x="111483" y="198900"/>
                      <a:pt x="112214" y="198249"/>
                    </a:cubicBezTo>
                    <a:cubicBezTo>
                      <a:pt x="114977" y="195405"/>
                      <a:pt x="116683" y="191505"/>
                      <a:pt x="116683" y="187442"/>
                    </a:cubicBezTo>
                    <a:cubicBezTo>
                      <a:pt x="116683" y="186386"/>
                      <a:pt x="116602" y="185411"/>
                      <a:pt x="116359" y="184436"/>
                    </a:cubicBezTo>
                    <a:cubicBezTo>
                      <a:pt x="116196" y="183461"/>
                      <a:pt x="115871" y="182486"/>
                      <a:pt x="115546" y="181592"/>
                    </a:cubicBezTo>
                    <a:cubicBezTo>
                      <a:pt x="115140" y="180698"/>
                      <a:pt x="114652" y="179804"/>
                      <a:pt x="114164" y="178992"/>
                    </a:cubicBezTo>
                    <a:cubicBezTo>
                      <a:pt x="113596" y="178179"/>
                      <a:pt x="112945" y="177367"/>
                      <a:pt x="112296" y="176716"/>
                    </a:cubicBezTo>
                    <a:cubicBezTo>
                      <a:pt x="108802" y="173223"/>
                      <a:pt x="103520" y="171516"/>
                      <a:pt x="98563" y="172572"/>
                    </a:cubicBezTo>
                    <a:cubicBezTo>
                      <a:pt x="97588" y="172735"/>
                      <a:pt x="96613" y="173060"/>
                      <a:pt x="95719" y="173385"/>
                    </a:cubicBezTo>
                    <a:cubicBezTo>
                      <a:pt x="94826" y="173710"/>
                      <a:pt x="93932" y="174198"/>
                      <a:pt x="93119" y="174766"/>
                    </a:cubicBezTo>
                    <a:cubicBezTo>
                      <a:pt x="92307" y="175335"/>
                      <a:pt x="91575" y="175985"/>
                      <a:pt x="90844" y="176635"/>
                    </a:cubicBezTo>
                    <a:cubicBezTo>
                      <a:pt x="90194" y="177285"/>
                      <a:pt x="89544" y="178098"/>
                      <a:pt x="88975" y="178911"/>
                    </a:cubicBezTo>
                    <a:cubicBezTo>
                      <a:pt x="88406" y="179723"/>
                      <a:pt x="87919" y="180617"/>
                      <a:pt x="87594" y="181511"/>
                    </a:cubicBezTo>
                    <a:cubicBezTo>
                      <a:pt x="87187" y="182404"/>
                      <a:pt x="86944" y="183379"/>
                      <a:pt x="86781" y="184355"/>
                    </a:cubicBezTo>
                    <a:cubicBezTo>
                      <a:pt x="86537" y="185330"/>
                      <a:pt x="86456" y="186305"/>
                      <a:pt x="86456" y="187361"/>
                    </a:cubicBezTo>
                    <a:cubicBezTo>
                      <a:pt x="86456" y="191342"/>
                      <a:pt x="88081" y="195243"/>
                      <a:pt x="90925" y="198168"/>
                    </a:cubicBezTo>
                    <a:cubicBezTo>
                      <a:pt x="93769" y="200931"/>
                      <a:pt x="97669" y="202637"/>
                      <a:pt x="101651" y="202637"/>
                    </a:cubicBezTo>
                    <a:cubicBezTo>
                      <a:pt x="102626" y="202637"/>
                      <a:pt x="103683" y="202556"/>
                      <a:pt x="104658" y="202312"/>
                    </a:cubicBezTo>
                    <a:close/>
                    <a:moveTo>
                      <a:pt x="190626" y="202312"/>
                    </a:moveTo>
                    <a:cubicBezTo>
                      <a:pt x="191602" y="202150"/>
                      <a:pt x="192495" y="201825"/>
                      <a:pt x="193470" y="201499"/>
                    </a:cubicBezTo>
                    <a:cubicBezTo>
                      <a:pt x="194364" y="201093"/>
                      <a:pt x="195258" y="200606"/>
                      <a:pt x="196071" y="200118"/>
                    </a:cubicBezTo>
                    <a:cubicBezTo>
                      <a:pt x="196883" y="199549"/>
                      <a:pt x="197614" y="198900"/>
                      <a:pt x="198346" y="198249"/>
                    </a:cubicBezTo>
                    <a:cubicBezTo>
                      <a:pt x="201108" y="195405"/>
                      <a:pt x="202814" y="191505"/>
                      <a:pt x="202814" y="187442"/>
                    </a:cubicBezTo>
                    <a:cubicBezTo>
                      <a:pt x="202814" y="186386"/>
                      <a:pt x="202734" y="185411"/>
                      <a:pt x="202490" y="184436"/>
                    </a:cubicBezTo>
                    <a:cubicBezTo>
                      <a:pt x="202327" y="183461"/>
                      <a:pt x="202002" y="182486"/>
                      <a:pt x="201677" y="181592"/>
                    </a:cubicBezTo>
                    <a:cubicBezTo>
                      <a:pt x="201271" y="180698"/>
                      <a:pt x="200783" y="179804"/>
                      <a:pt x="200296" y="178992"/>
                    </a:cubicBezTo>
                    <a:cubicBezTo>
                      <a:pt x="199727" y="178179"/>
                      <a:pt x="199077" y="177367"/>
                      <a:pt x="198427" y="176716"/>
                    </a:cubicBezTo>
                    <a:cubicBezTo>
                      <a:pt x="194933" y="173223"/>
                      <a:pt x="189651" y="171516"/>
                      <a:pt x="184695" y="172572"/>
                    </a:cubicBezTo>
                    <a:cubicBezTo>
                      <a:pt x="183720" y="172735"/>
                      <a:pt x="182745" y="173060"/>
                      <a:pt x="181851" y="173385"/>
                    </a:cubicBezTo>
                    <a:cubicBezTo>
                      <a:pt x="180957" y="173710"/>
                      <a:pt x="180063" y="174198"/>
                      <a:pt x="179251" y="174766"/>
                    </a:cubicBezTo>
                    <a:cubicBezTo>
                      <a:pt x="178438" y="175335"/>
                      <a:pt x="177707" y="175985"/>
                      <a:pt x="176975" y="176635"/>
                    </a:cubicBezTo>
                    <a:cubicBezTo>
                      <a:pt x="176325" y="177285"/>
                      <a:pt x="175675" y="178098"/>
                      <a:pt x="175106" y="178911"/>
                    </a:cubicBezTo>
                    <a:cubicBezTo>
                      <a:pt x="174538" y="179723"/>
                      <a:pt x="174050" y="180617"/>
                      <a:pt x="173725" y="181511"/>
                    </a:cubicBezTo>
                    <a:cubicBezTo>
                      <a:pt x="173319" y="182404"/>
                      <a:pt x="173075" y="183379"/>
                      <a:pt x="172912" y="184355"/>
                    </a:cubicBezTo>
                    <a:cubicBezTo>
                      <a:pt x="172669" y="185330"/>
                      <a:pt x="172588" y="186305"/>
                      <a:pt x="172588" y="187361"/>
                    </a:cubicBezTo>
                    <a:cubicBezTo>
                      <a:pt x="172588" y="191342"/>
                      <a:pt x="174213" y="195243"/>
                      <a:pt x="177056" y="198168"/>
                    </a:cubicBezTo>
                    <a:cubicBezTo>
                      <a:pt x="179901" y="200931"/>
                      <a:pt x="183801" y="202637"/>
                      <a:pt x="187782" y="202637"/>
                    </a:cubicBezTo>
                    <a:cubicBezTo>
                      <a:pt x="188757" y="202637"/>
                      <a:pt x="189814" y="202556"/>
                      <a:pt x="190789" y="202312"/>
                    </a:cubicBezTo>
                    <a:close/>
                    <a:moveTo>
                      <a:pt x="276758" y="202312"/>
                    </a:moveTo>
                    <a:cubicBezTo>
                      <a:pt x="277733" y="202150"/>
                      <a:pt x="278626" y="201825"/>
                      <a:pt x="279601" y="201499"/>
                    </a:cubicBezTo>
                    <a:cubicBezTo>
                      <a:pt x="280495" y="201093"/>
                      <a:pt x="281389" y="200606"/>
                      <a:pt x="282202" y="200118"/>
                    </a:cubicBezTo>
                    <a:cubicBezTo>
                      <a:pt x="283015" y="199549"/>
                      <a:pt x="283746" y="198900"/>
                      <a:pt x="284477" y="198249"/>
                    </a:cubicBezTo>
                    <a:cubicBezTo>
                      <a:pt x="287240" y="195405"/>
                      <a:pt x="288946" y="191505"/>
                      <a:pt x="288946" y="187442"/>
                    </a:cubicBezTo>
                    <a:cubicBezTo>
                      <a:pt x="288946" y="186386"/>
                      <a:pt x="288865" y="185411"/>
                      <a:pt x="288621" y="184436"/>
                    </a:cubicBezTo>
                    <a:cubicBezTo>
                      <a:pt x="288459" y="183461"/>
                      <a:pt x="288133" y="182486"/>
                      <a:pt x="287808" y="181592"/>
                    </a:cubicBezTo>
                    <a:cubicBezTo>
                      <a:pt x="287402" y="180698"/>
                      <a:pt x="286915" y="179804"/>
                      <a:pt x="286427" y="178992"/>
                    </a:cubicBezTo>
                    <a:cubicBezTo>
                      <a:pt x="285858" y="178179"/>
                      <a:pt x="285208" y="177367"/>
                      <a:pt x="284558" y="176716"/>
                    </a:cubicBezTo>
                    <a:cubicBezTo>
                      <a:pt x="281064" y="173223"/>
                      <a:pt x="275783" y="171516"/>
                      <a:pt x="270826" y="172572"/>
                    </a:cubicBezTo>
                    <a:cubicBezTo>
                      <a:pt x="269851" y="172735"/>
                      <a:pt x="268876" y="173060"/>
                      <a:pt x="267982" y="173385"/>
                    </a:cubicBezTo>
                    <a:cubicBezTo>
                      <a:pt x="267088" y="173710"/>
                      <a:pt x="266195" y="174198"/>
                      <a:pt x="265382" y="174766"/>
                    </a:cubicBezTo>
                    <a:cubicBezTo>
                      <a:pt x="264569" y="175335"/>
                      <a:pt x="263838" y="175985"/>
                      <a:pt x="263107" y="176635"/>
                    </a:cubicBezTo>
                    <a:cubicBezTo>
                      <a:pt x="262457" y="177285"/>
                      <a:pt x="261806" y="178098"/>
                      <a:pt x="261238" y="178911"/>
                    </a:cubicBezTo>
                    <a:cubicBezTo>
                      <a:pt x="260669" y="179723"/>
                      <a:pt x="260181" y="180617"/>
                      <a:pt x="259856" y="181511"/>
                    </a:cubicBezTo>
                    <a:cubicBezTo>
                      <a:pt x="259450" y="182404"/>
                      <a:pt x="259206" y="183379"/>
                      <a:pt x="259044" y="184355"/>
                    </a:cubicBezTo>
                    <a:cubicBezTo>
                      <a:pt x="258800" y="185330"/>
                      <a:pt x="258719" y="186305"/>
                      <a:pt x="258719" y="187361"/>
                    </a:cubicBezTo>
                    <a:cubicBezTo>
                      <a:pt x="258719" y="191342"/>
                      <a:pt x="260344" y="195243"/>
                      <a:pt x="263188" y="198168"/>
                    </a:cubicBezTo>
                    <a:cubicBezTo>
                      <a:pt x="266032" y="200931"/>
                      <a:pt x="269932" y="202637"/>
                      <a:pt x="273913" y="202637"/>
                    </a:cubicBezTo>
                    <a:cubicBezTo>
                      <a:pt x="274889" y="202637"/>
                      <a:pt x="275945" y="202556"/>
                      <a:pt x="276920" y="202312"/>
                    </a:cubicBezTo>
                    <a:close/>
                    <a:moveTo>
                      <a:pt x="362889" y="202312"/>
                    </a:moveTo>
                    <a:cubicBezTo>
                      <a:pt x="363864" y="202150"/>
                      <a:pt x="364758" y="201825"/>
                      <a:pt x="365733" y="201499"/>
                    </a:cubicBezTo>
                    <a:cubicBezTo>
                      <a:pt x="366627" y="201093"/>
                      <a:pt x="367520" y="200606"/>
                      <a:pt x="368333" y="200118"/>
                    </a:cubicBezTo>
                    <a:cubicBezTo>
                      <a:pt x="369146" y="199549"/>
                      <a:pt x="369877" y="198900"/>
                      <a:pt x="370608" y="198249"/>
                    </a:cubicBezTo>
                    <a:cubicBezTo>
                      <a:pt x="373371" y="195405"/>
                      <a:pt x="375077" y="191505"/>
                      <a:pt x="375077" y="187442"/>
                    </a:cubicBezTo>
                    <a:cubicBezTo>
                      <a:pt x="375077" y="186386"/>
                      <a:pt x="374996" y="185411"/>
                      <a:pt x="374752" y="184436"/>
                    </a:cubicBezTo>
                    <a:cubicBezTo>
                      <a:pt x="374590" y="183461"/>
                      <a:pt x="374265" y="182486"/>
                      <a:pt x="373939" y="181592"/>
                    </a:cubicBezTo>
                    <a:cubicBezTo>
                      <a:pt x="373533" y="180698"/>
                      <a:pt x="373046" y="179804"/>
                      <a:pt x="372558" y="178992"/>
                    </a:cubicBezTo>
                    <a:cubicBezTo>
                      <a:pt x="371989" y="178179"/>
                      <a:pt x="371340" y="177367"/>
                      <a:pt x="370690" y="176716"/>
                    </a:cubicBezTo>
                    <a:cubicBezTo>
                      <a:pt x="367196" y="173223"/>
                      <a:pt x="361914" y="171516"/>
                      <a:pt x="356957" y="172572"/>
                    </a:cubicBezTo>
                    <a:cubicBezTo>
                      <a:pt x="355982" y="172735"/>
                      <a:pt x="355007" y="173060"/>
                      <a:pt x="354113" y="173385"/>
                    </a:cubicBezTo>
                    <a:cubicBezTo>
                      <a:pt x="353219" y="173710"/>
                      <a:pt x="352326" y="174198"/>
                      <a:pt x="351513" y="174766"/>
                    </a:cubicBezTo>
                    <a:cubicBezTo>
                      <a:pt x="350700" y="175335"/>
                      <a:pt x="349969" y="175985"/>
                      <a:pt x="349238" y="176635"/>
                    </a:cubicBezTo>
                    <a:cubicBezTo>
                      <a:pt x="348588" y="177285"/>
                      <a:pt x="347938" y="178098"/>
                      <a:pt x="347369" y="178911"/>
                    </a:cubicBezTo>
                    <a:cubicBezTo>
                      <a:pt x="346800" y="179723"/>
                      <a:pt x="346313" y="180617"/>
                      <a:pt x="345988" y="181511"/>
                    </a:cubicBezTo>
                    <a:cubicBezTo>
                      <a:pt x="345581" y="182404"/>
                      <a:pt x="345338" y="183379"/>
                      <a:pt x="345175" y="184355"/>
                    </a:cubicBezTo>
                    <a:cubicBezTo>
                      <a:pt x="344932" y="185330"/>
                      <a:pt x="344850" y="186305"/>
                      <a:pt x="344850" y="187361"/>
                    </a:cubicBezTo>
                    <a:cubicBezTo>
                      <a:pt x="344850" y="191342"/>
                      <a:pt x="346475" y="195243"/>
                      <a:pt x="349319" y="198168"/>
                    </a:cubicBezTo>
                    <a:cubicBezTo>
                      <a:pt x="352163" y="200931"/>
                      <a:pt x="356064" y="202637"/>
                      <a:pt x="360045" y="202637"/>
                    </a:cubicBezTo>
                    <a:cubicBezTo>
                      <a:pt x="361020" y="202637"/>
                      <a:pt x="362076" y="202556"/>
                      <a:pt x="363051" y="202312"/>
                    </a:cubicBezTo>
                    <a:close/>
                    <a:moveTo>
                      <a:pt x="449020" y="202312"/>
                    </a:moveTo>
                    <a:cubicBezTo>
                      <a:pt x="449995" y="202150"/>
                      <a:pt x="450889" y="201825"/>
                      <a:pt x="451864" y="201499"/>
                    </a:cubicBezTo>
                    <a:cubicBezTo>
                      <a:pt x="452758" y="201093"/>
                      <a:pt x="453652" y="200606"/>
                      <a:pt x="454464" y="200118"/>
                    </a:cubicBezTo>
                    <a:cubicBezTo>
                      <a:pt x="455277" y="199549"/>
                      <a:pt x="456008" y="198900"/>
                      <a:pt x="456739" y="198249"/>
                    </a:cubicBezTo>
                    <a:cubicBezTo>
                      <a:pt x="459502" y="195405"/>
                      <a:pt x="461209" y="191505"/>
                      <a:pt x="461209" y="187442"/>
                    </a:cubicBezTo>
                    <a:cubicBezTo>
                      <a:pt x="461209" y="186386"/>
                      <a:pt x="461127" y="185411"/>
                      <a:pt x="460883" y="184436"/>
                    </a:cubicBezTo>
                    <a:cubicBezTo>
                      <a:pt x="460721" y="183461"/>
                      <a:pt x="460396" y="182486"/>
                      <a:pt x="460071" y="181592"/>
                    </a:cubicBezTo>
                    <a:cubicBezTo>
                      <a:pt x="459665" y="180698"/>
                      <a:pt x="459177" y="179804"/>
                      <a:pt x="458690" y="178992"/>
                    </a:cubicBezTo>
                    <a:cubicBezTo>
                      <a:pt x="458121" y="178179"/>
                      <a:pt x="457471" y="177367"/>
                      <a:pt x="456821" y="176716"/>
                    </a:cubicBezTo>
                    <a:cubicBezTo>
                      <a:pt x="453327" y="173223"/>
                      <a:pt x="448045" y="171516"/>
                      <a:pt x="443088" y="172572"/>
                    </a:cubicBezTo>
                    <a:cubicBezTo>
                      <a:pt x="442113" y="172735"/>
                      <a:pt x="441138" y="173060"/>
                      <a:pt x="440245" y="173385"/>
                    </a:cubicBezTo>
                    <a:cubicBezTo>
                      <a:pt x="439351" y="173710"/>
                      <a:pt x="438457" y="174198"/>
                      <a:pt x="437644" y="174766"/>
                    </a:cubicBezTo>
                    <a:cubicBezTo>
                      <a:pt x="436832" y="175335"/>
                      <a:pt x="436100" y="175985"/>
                      <a:pt x="435369" y="176635"/>
                    </a:cubicBezTo>
                    <a:cubicBezTo>
                      <a:pt x="434719" y="177285"/>
                      <a:pt x="434069" y="178098"/>
                      <a:pt x="433500" y="178911"/>
                    </a:cubicBezTo>
                    <a:cubicBezTo>
                      <a:pt x="432931" y="179723"/>
                      <a:pt x="432444" y="180617"/>
                      <a:pt x="432119" y="181511"/>
                    </a:cubicBezTo>
                    <a:cubicBezTo>
                      <a:pt x="431713" y="182404"/>
                      <a:pt x="431469" y="183379"/>
                      <a:pt x="431307" y="184355"/>
                    </a:cubicBezTo>
                    <a:cubicBezTo>
                      <a:pt x="431063" y="185330"/>
                      <a:pt x="430981" y="186305"/>
                      <a:pt x="430981" y="187361"/>
                    </a:cubicBezTo>
                    <a:cubicBezTo>
                      <a:pt x="430981" y="191342"/>
                      <a:pt x="432606" y="195243"/>
                      <a:pt x="435450" y="198168"/>
                    </a:cubicBezTo>
                    <a:cubicBezTo>
                      <a:pt x="438295" y="200931"/>
                      <a:pt x="442195" y="202637"/>
                      <a:pt x="446176" y="202637"/>
                    </a:cubicBezTo>
                    <a:cubicBezTo>
                      <a:pt x="447151" y="202637"/>
                      <a:pt x="448207" y="202556"/>
                      <a:pt x="449183" y="202312"/>
                    </a:cubicBezTo>
                    <a:close/>
                    <a:moveTo>
                      <a:pt x="535151" y="202312"/>
                    </a:moveTo>
                    <a:cubicBezTo>
                      <a:pt x="536126" y="202150"/>
                      <a:pt x="537020" y="201825"/>
                      <a:pt x="537995" y="201499"/>
                    </a:cubicBezTo>
                    <a:cubicBezTo>
                      <a:pt x="538889" y="201093"/>
                      <a:pt x="539783" y="200606"/>
                      <a:pt x="540595" y="200118"/>
                    </a:cubicBezTo>
                    <a:cubicBezTo>
                      <a:pt x="541408" y="199549"/>
                      <a:pt x="542139" y="198900"/>
                      <a:pt x="542871" y="198249"/>
                    </a:cubicBezTo>
                    <a:cubicBezTo>
                      <a:pt x="545633" y="195405"/>
                      <a:pt x="547340" y="191505"/>
                      <a:pt x="547340" y="187442"/>
                    </a:cubicBezTo>
                    <a:cubicBezTo>
                      <a:pt x="547340" y="186386"/>
                      <a:pt x="547259" y="185411"/>
                      <a:pt x="547015" y="184436"/>
                    </a:cubicBezTo>
                    <a:cubicBezTo>
                      <a:pt x="546852" y="183461"/>
                      <a:pt x="546527" y="182486"/>
                      <a:pt x="546202" y="181592"/>
                    </a:cubicBezTo>
                    <a:cubicBezTo>
                      <a:pt x="545796" y="180698"/>
                      <a:pt x="545308" y="179804"/>
                      <a:pt x="544821" y="178992"/>
                    </a:cubicBezTo>
                    <a:cubicBezTo>
                      <a:pt x="544252" y="178179"/>
                      <a:pt x="543602" y="177367"/>
                      <a:pt x="542952" y="176716"/>
                    </a:cubicBezTo>
                    <a:cubicBezTo>
                      <a:pt x="539458" y="173223"/>
                      <a:pt x="534176" y="171516"/>
                      <a:pt x="529220" y="172572"/>
                    </a:cubicBezTo>
                    <a:cubicBezTo>
                      <a:pt x="528245" y="172735"/>
                      <a:pt x="527270" y="173060"/>
                      <a:pt x="526376" y="173385"/>
                    </a:cubicBezTo>
                    <a:cubicBezTo>
                      <a:pt x="525482" y="173710"/>
                      <a:pt x="524588" y="174198"/>
                      <a:pt x="523775" y="174766"/>
                    </a:cubicBezTo>
                    <a:cubicBezTo>
                      <a:pt x="522963" y="175335"/>
                      <a:pt x="522232" y="175985"/>
                      <a:pt x="521500" y="176635"/>
                    </a:cubicBezTo>
                    <a:cubicBezTo>
                      <a:pt x="520850" y="177285"/>
                      <a:pt x="520200" y="178098"/>
                      <a:pt x="519632" y="178911"/>
                    </a:cubicBezTo>
                    <a:cubicBezTo>
                      <a:pt x="519063" y="179723"/>
                      <a:pt x="518575" y="180617"/>
                      <a:pt x="518250" y="181511"/>
                    </a:cubicBezTo>
                    <a:cubicBezTo>
                      <a:pt x="517844" y="182404"/>
                      <a:pt x="517600" y="183379"/>
                      <a:pt x="517438" y="184355"/>
                    </a:cubicBezTo>
                    <a:cubicBezTo>
                      <a:pt x="517194" y="185330"/>
                      <a:pt x="517113" y="186305"/>
                      <a:pt x="517113" y="187361"/>
                    </a:cubicBezTo>
                    <a:cubicBezTo>
                      <a:pt x="517113" y="191342"/>
                      <a:pt x="518738" y="195243"/>
                      <a:pt x="521582" y="198168"/>
                    </a:cubicBezTo>
                    <a:cubicBezTo>
                      <a:pt x="524426" y="200931"/>
                      <a:pt x="528326" y="202637"/>
                      <a:pt x="532308" y="202637"/>
                    </a:cubicBezTo>
                    <a:cubicBezTo>
                      <a:pt x="533283" y="202637"/>
                      <a:pt x="534339" y="202556"/>
                      <a:pt x="535314" y="202312"/>
                    </a:cubicBezTo>
                    <a:close/>
                    <a:moveTo>
                      <a:pt x="621283" y="202312"/>
                    </a:moveTo>
                    <a:cubicBezTo>
                      <a:pt x="622258" y="202150"/>
                      <a:pt x="623152" y="201825"/>
                      <a:pt x="624127" y="201499"/>
                    </a:cubicBezTo>
                    <a:cubicBezTo>
                      <a:pt x="625020" y="201093"/>
                      <a:pt x="625914" y="200606"/>
                      <a:pt x="626727" y="200118"/>
                    </a:cubicBezTo>
                    <a:cubicBezTo>
                      <a:pt x="627539" y="199549"/>
                      <a:pt x="628271" y="198900"/>
                      <a:pt x="629002" y="198249"/>
                    </a:cubicBezTo>
                    <a:cubicBezTo>
                      <a:pt x="631765" y="195405"/>
                      <a:pt x="633471" y="191505"/>
                      <a:pt x="633471" y="187442"/>
                    </a:cubicBezTo>
                    <a:cubicBezTo>
                      <a:pt x="633471" y="186386"/>
                      <a:pt x="633390" y="185411"/>
                      <a:pt x="633146" y="184436"/>
                    </a:cubicBezTo>
                    <a:cubicBezTo>
                      <a:pt x="632983" y="183461"/>
                      <a:pt x="632659" y="182486"/>
                      <a:pt x="632334" y="181592"/>
                    </a:cubicBezTo>
                    <a:cubicBezTo>
                      <a:pt x="631927" y="180698"/>
                      <a:pt x="631440" y="179804"/>
                      <a:pt x="630952" y="178992"/>
                    </a:cubicBezTo>
                    <a:cubicBezTo>
                      <a:pt x="630384" y="178179"/>
                      <a:pt x="629733" y="177367"/>
                      <a:pt x="629083" y="176716"/>
                    </a:cubicBezTo>
                    <a:cubicBezTo>
                      <a:pt x="625589" y="173223"/>
                      <a:pt x="620307" y="171516"/>
                      <a:pt x="615351" y="172572"/>
                    </a:cubicBezTo>
                    <a:cubicBezTo>
                      <a:pt x="614376" y="172735"/>
                      <a:pt x="613401" y="173060"/>
                      <a:pt x="612507" y="173385"/>
                    </a:cubicBezTo>
                    <a:cubicBezTo>
                      <a:pt x="611613" y="173710"/>
                      <a:pt x="610719" y="174198"/>
                      <a:pt x="609907" y="174766"/>
                    </a:cubicBezTo>
                    <a:cubicBezTo>
                      <a:pt x="609094" y="175335"/>
                      <a:pt x="608363" y="175985"/>
                      <a:pt x="607632" y="176635"/>
                    </a:cubicBezTo>
                    <a:cubicBezTo>
                      <a:pt x="606982" y="177285"/>
                      <a:pt x="606332" y="178098"/>
                      <a:pt x="605763" y="178911"/>
                    </a:cubicBezTo>
                    <a:cubicBezTo>
                      <a:pt x="605194" y="179723"/>
                      <a:pt x="604707" y="180617"/>
                      <a:pt x="604382" y="181511"/>
                    </a:cubicBezTo>
                    <a:cubicBezTo>
                      <a:pt x="603975" y="182404"/>
                      <a:pt x="603731" y="183379"/>
                      <a:pt x="603569" y="184355"/>
                    </a:cubicBezTo>
                    <a:cubicBezTo>
                      <a:pt x="603325" y="185330"/>
                      <a:pt x="603244" y="186305"/>
                      <a:pt x="603244" y="187361"/>
                    </a:cubicBezTo>
                    <a:cubicBezTo>
                      <a:pt x="603244" y="191342"/>
                      <a:pt x="604869" y="195243"/>
                      <a:pt x="607713" y="198168"/>
                    </a:cubicBezTo>
                    <a:cubicBezTo>
                      <a:pt x="610557" y="200931"/>
                      <a:pt x="614457" y="202637"/>
                      <a:pt x="618439" y="202637"/>
                    </a:cubicBezTo>
                    <a:cubicBezTo>
                      <a:pt x="619414" y="202637"/>
                      <a:pt x="620470" y="202556"/>
                      <a:pt x="621445" y="202312"/>
                    </a:cubicBezTo>
                    <a:close/>
                    <a:moveTo>
                      <a:pt x="707414" y="202312"/>
                    </a:moveTo>
                    <a:cubicBezTo>
                      <a:pt x="708389" y="202150"/>
                      <a:pt x="709283" y="201825"/>
                      <a:pt x="710258" y="201499"/>
                    </a:cubicBezTo>
                    <a:cubicBezTo>
                      <a:pt x="711152" y="201093"/>
                      <a:pt x="712046" y="200606"/>
                      <a:pt x="712858" y="200118"/>
                    </a:cubicBezTo>
                    <a:cubicBezTo>
                      <a:pt x="713671" y="199549"/>
                      <a:pt x="714402" y="198900"/>
                      <a:pt x="715134" y="198249"/>
                    </a:cubicBezTo>
                    <a:cubicBezTo>
                      <a:pt x="717896" y="195405"/>
                      <a:pt x="719603" y="191505"/>
                      <a:pt x="719603" y="187442"/>
                    </a:cubicBezTo>
                    <a:cubicBezTo>
                      <a:pt x="719603" y="186386"/>
                      <a:pt x="719521" y="185411"/>
                      <a:pt x="719277" y="184436"/>
                    </a:cubicBezTo>
                    <a:cubicBezTo>
                      <a:pt x="719115" y="183461"/>
                      <a:pt x="718790" y="182486"/>
                      <a:pt x="718465" y="181592"/>
                    </a:cubicBezTo>
                    <a:cubicBezTo>
                      <a:pt x="718059" y="180698"/>
                      <a:pt x="717571" y="179804"/>
                      <a:pt x="717084" y="178992"/>
                    </a:cubicBezTo>
                    <a:cubicBezTo>
                      <a:pt x="716515" y="178179"/>
                      <a:pt x="715865" y="177367"/>
                      <a:pt x="715214" y="176716"/>
                    </a:cubicBezTo>
                    <a:cubicBezTo>
                      <a:pt x="711720" y="173223"/>
                      <a:pt x="706439" y="171516"/>
                      <a:pt x="701483" y="172572"/>
                    </a:cubicBezTo>
                    <a:cubicBezTo>
                      <a:pt x="700507" y="172735"/>
                      <a:pt x="699532" y="173060"/>
                      <a:pt x="698638" y="173385"/>
                    </a:cubicBezTo>
                    <a:cubicBezTo>
                      <a:pt x="697745" y="173710"/>
                      <a:pt x="696851" y="174198"/>
                      <a:pt x="696038" y="174766"/>
                    </a:cubicBezTo>
                    <a:cubicBezTo>
                      <a:pt x="695226" y="175335"/>
                      <a:pt x="694494" y="175985"/>
                      <a:pt x="693763" y="176635"/>
                    </a:cubicBezTo>
                    <a:cubicBezTo>
                      <a:pt x="693113" y="177285"/>
                      <a:pt x="692463" y="178098"/>
                      <a:pt x="691894" y="178911"/>
                    </a:cubicBezTo>
                    <a:cubicBezTo>
                      <a:pt x="691326" y="179723"/>
                      <a:pt x="690838" y="180617"/>
                      <a:pt x="690513" y="181511"/>
                    </a:cubicBezTo>
                    <a:cubicBezTo>
                      <a:pt x="690107" y="182404"/>
                      <a:pt x="689863" y="183379"/>
                      <a:pt x="689700" y="184355"/>
                    </a:cubicBezTo>
                    <a:cubicBezTo>
                      <a:pt x="689456" y="185330"/>
                      <a:pt x="689375" y="186305"/>
                      <a:pt x="689375" y="187361"/>
                    </a:cubicBezTo>
                    <a:cubicBezTo>
                      <a:pt x="689375" y="191342"/>
                      <a:pt x="691000" y="195243"/>
                      <a:pt x="693845" y="198168"/>
                    </a:cubicBezTo>
                    <a:cubicBezTo>
                      <a:pt x="696688" y="200931"/>
                      <a:pt x="700588" y="202637"/>
                      <a:pt x="704570" y="202637"/>
                    </a:cubicBezTo>
                    <a:cubicBezTo>
                      <a:pt x="705545" y="202637"/>
                      <a:pt x="706601" y="202556"/>
                      <a:pt x="707577" y="202312"/>
                    </a:cubicBezTo>
                    <a:close/>
                    <a:moveTo>
                      <a:pt x="793545" y="202312"/>
                    </a:moveTo>
                    <a:cubicBezTo>
                      <a:pt x="794520" y="202150"/>
                      <a:pt x="795414" y="201825"/>
                      <a:pt x="796389" y="201499"/>
                    </a:cubicBezTo>
                    <a:cubicBezTo>
                      <a:pt x="797283" y="201093"/>
                      <a:pt x="798177" y="200606"/>
                      <a:pt x="798990" y="200118"/>
                    </a:cubicBezTo>
                    <a:cubicBezTo>
                      <a:pt x="799802" y="199549"/>
                      <a:pt x="800533" y="198900"/>
                      <a:pt x="801265" y="198249"/>
                    </a:cubicBezTo>
                    <a:cubicBezTo>
                      <a:pt x="804028" y="195405"/>
                      <a:pt x="805734" y="191505"/>
                      <a:pt x="805734" y="187442"/>
                    </a:cubicBezTo>
                    <a:cubicBezTo>
                      <a:pt x="805734" y="186386"/>
                      <a:pt x="805652" y="185411"/>
                      <a:pt x="805409" y="184436"/>
                    </a:cubicBezTo>
                    <a:cubicBezTo>
                      <a:pt x="805246" y="183461"/>
                      <a:pt x="804921" y="182486"/>
                      <a:pt x="804596" y="181592"/>
                    </a:cubicBezTo>
                    <a:cubicBezTo>
                      <a:pt x="804190" y="180698"/>
                      <a:pt x="803702" y="179804"/>
                      <a:pt x="803215" y="178992"/>
                    </a:cubicBezTo>
                    <a:cubicBezTo>
                      <a:pt x="802646" y="178179"/>
                      <a:pt x="801996" y="177367"/>
                      <a:pt x="801346" y="176716"/>
                    </a:cubicBezTo>
                    <a:cubicBezTo>
                      <a:pt x="797852" y="173223"/>
                      <a:pt x="792570" y="171516"/>
                      <a:pt x="787614" y="172572"/>
                    </a:cubicBezTo>
                    <a:cubicBezTo>
                      <a:pt x="786639" y="172735"/>
                      <a:pt x="785664" y="173060"/>
                      <a:pt x="784770" y="173385"/>
                    </a:cubicBezTo>
                    <a:cubicBezTo>
                      <a:pt x="783876" y="173710"/>
                      <a:pt x="782982" y="174198"/>
                      <a:pt x="782170" y="174766"/>
                    </a:cubicBezTo>
                    <a:cubicBezTo>
                      <a:pt x="781357" y="175335"/>
                      <a:pt x="780626" y="175985"/>
                      <a:pt x="779894" y="176635"/>
                    </a:cubicBezTo>
                    <a:cubicBezTo>
                      <a:pt x="779244" y="177285"/>
                      <a:pt x="778594" y="178098"/>
                      <a:pt x="778026" y="178911"/>
                    </a:cubicBezTo>
                    <a:cubicBezTo>
                      <a:pt x="777457" y="179723"/>
                      <a:pt x="776969" y="180617"/>
                      <a:pt x="776644" y="181511"/>
                    </a:cubicBezTo>
                    <a:cubicBezTo>
                      <a:pt x="776238" y="182404"/>
                      <a:pt x="775994" y="183379"/>
                      <a:pt x="775831" y="184355"/>
                    </a:cubicBezTo>
                    <a:cubicBezTo>
                      <a:pt x="775588" y="185330"/>
                      <a:pt x="775507" y="186305"/>
                      <a:pt x="775507" y="187361"/>
                    </a:cubicBezTo>
                    <a:cubicBezTo>
                      <a:pt x="775507" y="191342"/>
                      <a:pt x="777132" y="195243"/>
                      <a:pt x="779976" y="198168"/>
                    </a:cubicBezTo>
                    <a:cubicBezTo>
                      <a:pt x="782819" y="200931"/>
                      <a:pt x="786720" y="202637"/>
                      <a:pt x="790701" y="202637"/>
                    </a:cubicBezTo>
                    <a:cubicBezTo>
                      <a:pt x="791676" y="202637"/>
                      <a:pt x="792733" y="202556"/>
                      <a:pt x="793708" y="202312"/>
                    </a:cubicBezTo>
                    <a:close/>
                    <a:moveTo>
                      <a:pt x="879677" y="202312"/>
                    </a:moveTo>
                    <a:cubicBezTo>
                      <a:pt x="880652" y="202150"/>
                      <a:pt x="881546" y="201825"/>
                      <a:pt x="882521" y="201499"/>
                    </a:cubicBezTo>
                    <a:cubicBezTo>
                      <a:pt x="883414" y="201093"/>
                      <a:pt x="884308" y="200606"/>
                      <a:pt x="885121" y="200118"/>
                    </a:cubicBezTo>
                    <a:cubicBezTo>
                      <a:pt x="885933" y="199549"/>
                      <a:pt x="886665" y="198900"/>
                      <a:pt x="887396" y="198249"/>
                    </a:cubicBezTo>
                    <a:cubicBezTo>
                      <a:pt x="890159" y="195405"/>
                      <a:pt x="891865" y="191505"/>
                      <a:pt x="891865" y="187442"/>
                    </a:cubicBezTo>
                    <a:cubicBezTo>
                      <a:pt x="891865" y="186386"/>
                      <a:pt x="891784" y="185411"/>
                      <a:pt x="891540" y="184436"/>
                    </a:cubicBezTo>
                    <a:cubicBezTo>
                      <a:pt x="891378" y="183461"/>
                      <a:pt x="891052" y="182486"/>
                      <a:pt x="890727" y="181592"/>
                    </a:cubicBezTo>
                    <a:cubicBezTo>
                      <a:pt x="890321" y="180698"/>
                      <a:pt x="889834" y="179804"/>
                      <a:pt x="889346" y="178992"/>
                    </a:cubicBezTo>
                    <a:cubicBezTo>
                      <a:pt x="888777" y="178179"/>
                      <a:pt x="888127" y="177367"/>
                      <a:pt x="887477" y="176716"/>
                    </a:cubicBezTo>
                    <a:cubicBezTo>
                      <a:pt x="883983" y="173223"/>
                      <a:pt x="878702" y="171516"/>
                      <a:pt x="873745" y="172572"/>
                    </a:cubicBezTo>
                    <a:cubicBezTo>
                      <a:pt x="872770" y="172735"/>
                      <a:pt x="871795" y="173060"/>
                      <a:pt x="870901" y="173385"/>
                    </a:cubicBezTo>
                    <a:cubicBezTo>
                      <a:pt x="870007" y="173710"/>
                      <a:pt x="869113" y="174198"/>
                      <a:pt x="868301" y="174766"/>
                    </a:cubicBezTo>
                    <a:cubicBezTo>
                      <a:pt x="867488" y="175335"/>
                      <a:pt x="866757" y="175985"/>
                      <a:pt x="866026" y="176635"/>
                    </a:cubicBezTo>
                    <a:cubicBezTo>
                      <a:pt x="865376" y="177285"/>
                      <a:pt x="864725" y="178098"/>
                      <a:pt x="864157" y="178911"/>
                    </a:cubicBezTo>
                    <a:cubicBezTo>
                      <a:pt x="863588" y="179723"/>
                      <a:pt x="863100" y="180617"/>
                      <a:pt x="862775" y="181511"/>
                    </a:cubicBezTo>
                    <a:cubicBezTo>
                      <a:pt x="862369" y="182404"/>
                      <a:pt x="862125" y="183379"/>
                      <a:pt x="861963" y="184355"/>
                    </a:cubicBezTo>
                    <a:cubicBezTo>
                      <a:pt x="861719" y="185330"/>
                      <a:pt x="861638" y="186305"/>
                      <a:pt x="861638" y="187361"/>
                    </a:cubicBezTo>
                    <a:cubicBezTo>
                      <a:pt x="861638" y="191342"/>
                      <a:pt x="863263" y="195243"/>
                      <a:pt x="866107" y="198168"/>
                    </a:cubicBezTo>
                    <a:cubicBezTo>
                      <a:pt x="868951" y="200931"/>
                      <a:pt x="872851" y="202637"/>
                      <a:pt x="876833" y="202637"/>
                    </a:cubicBezTo>
                    <a:cubicBezTo>
                      <a:pt x="877808" y="202637"/>
                      <a:pt x="878864" y="202556"/>
                      <a:pt x="879839" y="2023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" name="Google Shape;383;p23"/>
              <p:cNvSpPr/>
              <p:nvPr/>
            </p:nvSpPr>
            <p:spPr>
              <a:xfrm rot="8100000" flipH="1">
                <a:off x="6689032" y="4621485"/>
                <a:ext cx="475463" cy="475463"/>
              </a:xfrm>
              <a:custGeom>
                <a:avLst/>
                <a:gdLst/>
                <a:ahLst/>
                <a:cxnLst/>
                <a:rect l="l" t="t" r="r" b="b"/>
                <a:pathLst>
                  <a:path w="669061" h="669061" extrusionOk="0">
                    <a:moveTo>
                      <a:pt x="163650" y="669061"/>
                    </a:moveTo>
                    <a:lnTo>
                      <a:pt x="0" y="669061"/>
                    </a:lnTo>
                    <a:lnTo>
                      <a:pt x="0" y="505331"/>
                    </a:lnTo>
                    <a:lnTo>
                      <a:pt x="163650" y="669061"/>
                    </a:lnTo>
                    <a:close/>
                    <a:moveTo>
                      <a:pt x="6094" y="662967"/>
                    </a:moveTo>
                    <a:lnTo>
                      <a:pt x="148942" y="662967"/>
                    </a:lnTo>
                    <a:cubicBezTo>
                      <a:pt x="148942" y="662967"/>
                      <a:pt x="6094" y="520119"/>
                      <a:pt x="6094" y="520119"/>
                    </a:cubicBezTo>
                    <a:lnTo>
                      <a:pt x="6094" y="662967"/>
                    </a:lnTo>
                    <a:close/>
                    <a:moveTo>
                      <a:pt x="144067" y="660936"/>
                    </a:moveTo>
                    <a:lnTo>
                      <a:pt x="8126" y="660936"/>
                    </a:lnTo>
                    <a:lnTo>
                      <a:pt x="8126" y="524994"/>
                    </a:lnTo>
                    <a:lnTo>
                      <a:pt x="144067" y="660936"/>
                    </a:lnTo>
                    <a:close/>
                    <a:moveTo>
                      <a:pt x="14220" y="654841"/>
                    </a:moveTo>
                    <a:lnTo>
                      <a:pt x="129359" y="654841"/>
                    </a:lnTo>
                    <a:cubicBezTo>
                      <a:pt x="129359" y="654841"/>
                      <a:pt x="14220" y="539702"/>
                      <a:pt x="14220" y="539702"/>
                    </a:cubicBezTo>
                    <a:lnTo>
                      <a:pt x="14220" y="654841"/>
                    </a:lnTo>
                    <a:close/>
                    <a:moveTo>
                      <a:pt x="290002" y="542708"/>
                    </a:moveTo>
                    <a:lnTo>
                      <a:pt x="126353" y="542708"/>
                    </a:lnTo>
                    <a:lnTo>
                      <a:pt x="126353" y="379059"/>
                    </a:lnTo>
                    <a:lnTo>
                      <a:pt x="290002" y="542708"/>
                    </a:lnTo>
                    <a:close/>
                    <a:moveTo>
                      <a:pt x="132447" y="536614"/>
                    </a:moveTo>
                    <a:lnTo>
                      <a:pt x="275295" y="536614"/>
                    </a:lnTo>
                    <a:lnTo>
                      <a:pt x="132447" y="393766"/>
                    </a:lnTo>
                    <a:lnTo>
                      <a:pt x="132447" y="536614"/>
                    </a:lnTo>
                    <a:close/>
                    <a:moveTo>
                      <a:pt x="270420" y="534583"/>
                    </a:moveTo>
                    <a:lnTo>
                      <a:pt x="134478" y="534583"/>
                    </a:lnTo>
                    <a:lnTo>
                      <a:pt x="134478" y="398642"/>
                    </a:lnTo>
                    <a:lnTo>
                      <a:pt x="270420" y="534583"/>
                    </a:lnTo>
                    <a:close/>
                    <a:moveTo>
                      <a:pt x="140573" y="528489"/>
                    </a:moveTo>
                    <a:lnTo>
                      <a:pt x="255712" y="528489"/>
                    </a:lnTo>
                    <a:lnTo>
                      <a:pt x="140573" y="413349"/>
                    </a:lnTo>
                    <a:lnTo>
                      <a:pt x="140573" y="528489"/>
                    </a:lnTo>
                    <a:close/>
                    <a:moveTo>
                      <a:pt x="416355" y="416355"/>
                    </a:moveTo>
                    <a:lnTo>
                      <a:pt x="252706" y="416355"/>
                    </a:lnTo>
                    <a:lnTo>
                      <a:pt x="252706" y="252706"/>
                    </a:lnTo>
                    <a:lnTo>
                      <a:pt x="416355" y="416355"/>
                    </a:lnTo>
                    <a:close/>
                    <a:moveTo>
                      <a:pt x="258800" y="410261"/>
                    </a:moveTo>
                    <a:lnTo>
                      <a:pt x="401648" y="410261"/>
                    </a:lnTo>
                    <a:lnTo>
                      <a:pt x="258800" y="267413"/>
                    </a:lnTo>
                    <a:lnTo>
                      <a:pt x="258800" y="410261"/>
                    </a:lnTo>
                    <a:close/>
                    <a:moveTo>
                      <a:pt x="396773" y="408230"/>
                    </a:moveTo>
                    <a:lnTo>
                      <a:pt x="260831" y="408230"/>
                    </a:lnTo>
                    <a:lnTo>
                      <a:pt x="260831" y="272288"/>
                    </a:lnTo>
                    <a:lnTo>
                      <a:pt x="396773" y="408230"/>
                    </a:lnTo>
                    <a:close/>
                    <a:moveTo>
                      <a:pt x="266926" y="402136"/>
                    </a:moveTo>
                    <a:lnTo>
                      <a:pt x="382066" y="402136"/>
                    </a:lnTo>
                    <a:lnTo>
                      <a:pt x="266926" y="286996"/>
                    </a:lnTo>
                    <a:lnTo>
                      <a:pt x="266926" y="402136"/>
                    </a:lnTo>
                    <a:close/>
                    <a:moveTo>
                      <a:pt x="542708" y="290002"/>
                    </a:moveTo>
                    <a:lnTo>
                      <a:pt x="379059" y="290002"/>
                    </a:lnTo>
                    <a:lnTo>
                      <a:pt x="379059" y="126353"/>
                    </a:lnTo>
                    <a:lnTo>
                      <a:pt x="542708" y="290002"/>
                    </a:lnTo>
                    <a:close/>
                    <a:moveTo>
                      <a:pt x="385153" y="283908"/>
                    </a:moveTo>
                    <a:lnTo>
                      <a:pt x="528001" y="283908"/>
                    </a:lnTo>
                    <a:lnTo>
                      <a:pt x="385153" y="141060"/>
                    </a:lnTo>
                    <a:lnTo>
                      <a:pt x="385153" y="283908"/>
                    </a:lnTo>
                    <a:close/>
                    <a:moveTo>
                      <a:pt x="523126" y="281877"/>
                    </a:moveTo>
                    <a:lnTo>
                      <a:pt x="387185" y="281877"/>
                    </a:lnTo>
                    <a:lnTo>
                      <a:pt x="387185" y="145936"/>
                    </a:lnTo>
                    <a:lnTo>
                      <a:pt x="523126" y="281877"/>
                    </a:lnTo>
                    <a:close/>
                    <a:moveTo>
                      <a:pt x="393279" y="275783"/>
                    </a:moveTo>
                    <a:lnTo>
                      <a:pt x="508418" y="275783"/>
                    </a:lnTo>
                    <a:lnTo>
                      <a:pt x="393279" y="160643"/>
                    </a:lnTo>
                    <a:lnTo>
                      <a:pt x="393279" y="275783"/>
                    </a:lnTo>
                    <a:close/>
                    <a:moveTo>
                      <a:pt x="669062" y="163649"/>
                    </a:moveTo>
                    <a:lnTo>
                      <a:pt x="505412" y="163649"/>
                    </a:lnTo>
                    <a:lnTo>
                      <a:pt x="505412" y="0"/>
                    </a:lnTo>
                    <a:lnTo>
                      <a:pt x="669062" y="163649"/>
                    </a:lnTo>
                    <a:close/>
                    <a:moveTo>
                      <a:pt x="511506" y="157555"/>
                    </a:moveTo>
                    <a:lnTo>
                      <a:pt x="654354" y="157555"/>
                    </a:lnTo>
                    <a:lnTo>
                      <a:pt x="511506" y="14707"/>
                    </a:lnTo>
                    <a:lnTo>
                      <a:pt x="511506" y="157555"/>
                    </a:lnTo>
                    <a:close/>
                    <a:moveTo>
                      <a:pt x="649479" y="155524"/>
                    </a:moveTo>
                    <a:lnTo>
                      <a:pt x="513538" y="155524"/>
                    </a:lnTo>
                    <a:lnTo>
                      <a:pt x="513538" y="19583"/>
                    </a:lnTo>
                    <a:lnTo>
                      <a:pt x="649479" y="155524"/>
                    </a:lnTo>
                    <a:close/>
                    <a:moveTo>
                      <a:pt x="519632" y="149430"/>
                    </a:moveTo>
                    <a:lnTo>
                      <a:pt x="634771" y="149430"/>
                    </a:lnTo>
                    <a:lnTo>
                      <a:pt x="519632" y="34290"/>
                    </a:lnTo>
                    <a:lnTo>
                      <a:pt x="519632" y="14943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rgbClr val="CCCCC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4" name="Google Shape;384;p23"/>
            <p:cNvSpPr/>
            <p:nvPr/>
          </p:nvSpPr>
          <p:spPr>
            <a:xfrm rot="4849167" flipH="1">
              <a:off x="8749854" y="210578"/>
              <a:ext cx="116690" cy="116690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23"/>
            <p:cNvSpPr/>
            <p:nvPr/>
          </p:nvSpPr>
          <p:spPr>
            <a:xfrm flipH="1">
              <a:off x="8305245" y="149149"/>
              <a:ext cx="216320" cy="187334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23"/>
            <p:cNvSpPr/>
            <p:nvPr/>
          </p:nvSpPr>
          <p:spPr>
            <a:xfrm flipH="1">
              <a:off x="339286" y="4097821"/>
              <a:ext cx="149186" cy="129196"/>
            </a:xfrm>
            <a:custGeom>
              <a:avLst/>
              <a:gdLst/>
              <a:ahLst/>
              <a:cxnLst/>
              <a:rect l="l" t="t" r="r" b="b"/>
              <a:pathLst>
                <a:path w="149186" h="129196" extrusionOk="0">
                  <a:moveTo>
                    <a:pt x="74593" y="0"/>
                  </a:moveTo>
                  <a:lnTo>
                    <a:pt x="111890" y="64599"/>
                  </a:lnTo>
                  <a:lnTo>
                    <a:pt x="149186" y="129197"/>
                  </a:lnTo>
                  <a:lnTo>
                    <a:pt x="74593" y="129197"/>
                  </a:lnTo>
                  <a:lnTo>
                    <a:pt x="0" y="129197"/>
                  </a:lnTo>
                  <a:lnTo>
                    <a:pt x="37296" y="64599"/>
                  </a:lnTo>
                  <a:lnTo>
                    <a:pt x="7459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23"/>
            <p:cNvSpPr/>
            <p:nvPr/>
          </p:nvSpPr>
          <p:spPr>
            <a:xfrm rot="4858841" flipH="1">
              <a:off x="339656" y="4784995"/>
              <a:ext cx="148447" cy="148447"/>
            </a:xfrm>
            <a:custGeom>
              <a:avLst/>
              <a:gdLst/>
              <a:ahLst/>
              <a:cxnLst/>
              <a:rect l="l" t="t" r="r" b="b"/>
              <a:pathLst>
                <a:path w="465434" h="465434" extrusionOk="0">
                  <a:moveTo>
                    <a:pt x="465434" y="232717"/>
                  </a:moveTo>
                  <a:cubicBezTo>
                    <a:pt x="465434" y="361243"/>
                    <a:pt x="361243" y="465434"/>
                    <a:pt x="232717" y="465434"/>
                  </a:cubicBezTo>
                  <a:cubicBezTo>
                    <a:pt x="104191" y="465434"/>
                    <a:pt x="0" y="361243"/>
                    <a:pt x="0" y="232717"/>
                  </a:cubicBezTo>
                  <a:cubicBezTo>
                    <a:pt x="0" y="104191"/>
                    <a:pt x="104191" y="0"/>
                    <a:pt x="232717" y="0"/>
                  </a:cubicBezTo>
                  <a:cubicBezTo>
                    <a:pt x="361243" y="0"/>
                    <a:pt x="465434" y="104191"/>
                    <a:pt x="465434" y="2327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8" name="Google Shape;388;p23"/>
            <p:cNvGrpSpPr/>
            <p:nvPr/>
          </p:nvGrpSpPr>
          <p:grpSpPr>
            <a:xfrm rot="10800000" flipH="1">
              <a:off x="254827" y="3605221"/>
              <a:ext cx="318682" cy="275992"/>
              <a:chOff x="7461180" y="1904476"/>
              <a:chExt cx="539864" cy="467546"/>
            </a:xfrm>
          </p:grpSpPr>
          <p:sp>
            <p:nvSpPr>
              <p:cNvPr id="389" name="Google Shape;389;p23"/>
              <p:cNvSpPr/>
              <p:nvPr/>
            </p:nvSpPr>
            <p:spPr>
              <a:xfrm>
                <a:off x="7461180" y="1904476"/>
                <a:ext cx="539864" cy="467546"/>
              </a:xfrm>
              <a:custGeom>
                <a:avLst/>
                <a:gdLst/>
                <a:ahLst/>
                <a:cxnLst/>
                <a:rect l="l" t="t" r="r" b="b"/>
                <a:pathLst>
                  <a:path w="539864" h="467546" extrusionOk="0">
                    <a:moveTo>
                      <a:pt x="539783" y="467547"/>
                    </a:moveTo>
                    <a:lnTo>
                      <a:pt x="0" y="467547"/>
                    </a:lnTo>
                    <a:lnTo>
                      <a:pt x="1787" y="464459"/>
                    </a:lnTo>
                    <a:lnTo>
                      <a:pt x="269932" y="0"/>
                    </a:lnTo>
                    <a:lnTo>
                      <a:pt x="271720" y="3088"/>
                    </a:lnTo>
                    <a:lnTo>
                      <a:pt x="539864" y="467547"/>
                    </a:lnTo>
                    <a:close/>
                    <a:moveTo>
                      <a:pt x="6988" y="463484"/>
                    </a:moveTo>
                    <a:lnTo>
                      <a:pt x="532714" y="463484"/>
                    </a:lnTo>
                    <a:lnTo>
                      <a:pt x="269851" y="8207"/>
                    </a:lnTo>
                    <a:lnTo>
                      <a:pt x="6988" y="463484"/>
                    </a:ln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23"/>
              <p:cNvSpPr/>
              <p:nvPr/>
            </p:nvSpPr>
            <p:spPr>
              <a:xfrm>
                <a:off x="7601916" y="2066988"/>
                <a:ext cx="258393" cy="223778"/>
              </a:xfrm>
              <a:custGeom>
                <a:avLst/>
                <a:gdLst/>
                <a:ahLst/>
                <a:cxnLst/>
                <a:rect l="l" t="t" r="r" b="b"/>
                <a:pathLst>
                  <a:path w="258393" h="223778" extrusionOk="0">
                    <a:moveTo>
                      <a:pt x="258312" y="223779"/>
                    </a:moveTo>
                    <a:lnTo>
                      <a:pt x="0" y="223779"/>
                    </a:lnTo>
                    <a:lnTo>
                      <a:pt x="1787" y="220691"/>
                    </a:lnTo>
                    <a:lnTo>
                      <a:pt x="129197" y="0"/>
                    </a:lnTo>
                    <a:lnTo>
                      <a:pt x="258394" y="223698"/>
                    </a:lnTo>
                    <a:close/>
                    <a:moveTo>
                      <a:pt x="6988" y="219716"/>
                    </a:moveTo>
                    <a:lnTo>
                      <a:pt x="251243" y="219716"/>
                    </a:lnTo>
                    <a:lnTo>
                      <a:pt x="129115" y="8207"/>
                    </a:lnTo>
                    <a:lnTo>
                      <a:pt x="6988" y="219716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None/>
              <a:defRPr sz="30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ato"/>
              <a:buNone/>
              <a:defRPr sz="35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5" r:id="rId4"/>
    <p:sldLayoutId id="2147483657" r:id="rId5"/>
    <p:sldLayoutId id="2147483658" r:id="rId6"/>
    <p:sldLayoutId id="2147483666" r:id="rId7"/>
    <p:sldLayoutId id="2147483668" r:id="rId8"/>
    <p:sldLayoutId id="2147483669" r:id="rId9"/>
    <p:sldLayoutId id="2147483671" r:id="rId10"/>
    <p:sldLayoutId id="2147483673" r:id="rId11"/>
    <p:sldLayoutId id="2147483677" r:id="rId12"/>
    <p:sldLayoutId id="2147483678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6"/>
          <p:cNvSpPr txBox="1">
            <a:spLocks noGrp="1"/>
          </p:cNvSpPr>
          <p:nvPr>
            <p:ph type="ctrTitle"/>
          </p:nvPr>
        </p:nvSpPr>
        <p:spPr>
          <a:xfrm>
            <a:off x="517849" y="1054359"/>
            <a:ext cx="8010331" cy="24119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4000" dirty="0">
                <a:latin typeface="Poppins" panose="00000500000000000000" pitchFamily="2" charset="0"/>
                <a:cs typeface="Poppins" panose="00000500000000000000" pitchFamily="2" charset="0"/>
              </a:rPr>
              <a:t>Simulacija Galtonove daske</a:t>
            </a:r>
            <a:br>
              <a:rPr lang="sr-Latn-RS" sz="440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sr-Latn-RS" sz="2000" b="0" dirty="0">
                <a:latin typeface="Poppins Medium" panose="00000600000000000000" pitchFamily="2" charset="0"/>
                <a:cs typeface="Poppins Medium" panose="00000600000000000000" pitchFamily="2" charset="0"/>
              </a:rPr>
              <a:t>Momir Stanišić</a:t>
            </a:r>
            <a:br>
              <a:rPr lang="sr-Latn-RS" sz="2000" b="0" dirty="0">
                <a:latin typeface="Poppins" panose="00000500000000000000" pitchFamily="2" charset="0"/>
                <a:cs typeface="Poppins" panose="00000500000000000000" pitchFamily="2" charset="0"/>
              </a:rPr>
            </a:br>
            <a:r>
              <a:rPr lang="sr-Latn-RS" sz="1400" b="0" dirty="0">
                <a:latin typeface="Poppins" panose="00000500000000000000" pitchFamily="2" charset="0"/>
                <a:cs typeface="Poppins" panose="00000500000000000000" pitchFamily="2" charset="0"/>
              </a:rPr>
              <a:t>SV39-2022</a:t>
            </a:r>
            <a:endParaRPr sz="4400" b="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11" name="Google Shape;611;p36"/>
          <p:cNvSpPr txBox="1">
            <a:spLocks noGrp="1"/>
          </p:cNvSpPr>
          <p:nvPr>
            <p:ph type="subTitle" idx="1"/>
          </p:nvPr>
        </p:nvSpPr>
        <p:spPr>
          <a:xfrm>
            <a:off x="2307675" y="3690257"/>
            <a:ext cx="6061884" cy="9237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>
                <a:latin typeface="Poppins" panose="00000500000000000000" pitchFamily="2" charset="0"/>
                <a:cs typeface="Poppins" panose="00000500000000000000" pitchFamily="2" charset="0"/>
              </a:rPr>
              <a:t>Numerički algoritmi i numerički softver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>
                <a:latin typeface="Poppins" panose="00000500000000000000" pitchFamily="2" charset="0"/>
                <a:cs typeface="Poppins" panose="00000500000000000000" pitchFamily="2" charset="0"/>
              </a:rPr>
              <a:t>Profesor: Aleksandar Kovačević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1400" dirty="0">
                <a:latin typeface="Poppins" panose="00000500000000000000" pitchFamily="2" charset="0"/>
                <a:cs typeface="Poppins" panose="00000500000000000000" pitchFamily="2" charset="0"/>
              </a:rPr>
              <a:t>Asistent: Marija Kaplar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6182EB-B165-5597-EA02-37474847EE36}"/>
              </a:ext>
            </a:extLst>
          </p:cNvPr>
          <p:cNvSpPr txBox="1"/>
          <p:nvPr/>
        </p:nvSpPr>
        <p:spPr>
          <a:xfrm>
            <a:off x="1015051" y="259696"/>
            <a:ext cx="48122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r-Latn-RS" sz="900" dirty="0"/>
              <a:t>Univerzitet</a:t>
            </a:r>
            <a:r>
              <a:rPr lang="en-US" sz="900" dirty="0"/>
              <a:t> u </a:t>
            </a:r>
            <a:r>
              <a:rPr lang="sr-Latn-RS" sz="900" dirty="0"/>
              <a:t>Novom</a:t>
            </a:r>
            <a:r>
              <a:rPr lang="en-US" sz="900" dirty="0"/>
              <a:t> Sadu</a:t>
            </a:r>
            <a:br>
              <a:rPr lang="sr-Latn-RS" sz="900" dirty="0"/>
            </a:br>
            <a:r>
              <a:rPr lang="sr-Latn-RS" sz="900" dirty="0"/>
              <a:t>Fakultet tehničkih nauka</a:t>
            </a:r>
            <a:br>
              <a:rPr lang="sr-Latn-RS" sz="900" dirty="0"/>
            </a:br>
            <a:r>
              <a:rPr lang="en-US" sz="900" dirty="0"/>
              <a:t>Novi Sad, </a:t>
            </a:r>
            <a:r>
              <a:rPr lang="sr-Latn-RS" sz="900" dirty="0"/>
              <a:t>februar</a:t>
            </a:r>
            <a:r>
              <a:rPr lang="en-US" sz="900" dirty="0"/>
              <a:t>, 202</a:t>
            </a:r>
            <a:r>
              <a:rPr lang="sr-Latn-RS" sz="900" dirty="0"/>
              <a:t>4</a:t>
            </a:r>
            <a:r>
              <a:rPr lang="en-US" sz="900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0B4767-A41D-DDD2-C1A1-B5D96CADD3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171" y="259696"/>
            <a:ext cx="459880" cy="50783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F7233D0E-E730-BF26-361A-3F40FD02C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253" y="913070"/>
            <a:ext cx="4897494" cy="2754842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FF8F548D-2ED0-3AA5-E9BF-2C1E548654D9}"/>
              </a:ext>
            </a:extLst>
          </p:cNvPr>
          <p:cNvSpPr txBox="1"/>
          <p:nvPr/>
        </p:nvSpPr>
        <p:spPr>
          <a:xfrm>
            <a:off x="2123252" y="3830320"/>
            <a:ext cx="48974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Poppins SemiBold" panose="00000700000000000000" pitchFamily="2" charset="0"/>
                <a:cs typeface="Poppins SemiBold" panose="00000700000000000000" pitchFamily="2" charset="0"/>
              </a:rPr>
              <a:t>And as always, thanks for watching!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37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dirty="0">
                <a:latin typeface="Poppins Medium" panose="00000600000000000000" pitchFamily="2" charset="0"/>
                <a:cs typeface="Poppins Medium" panose="00000600000000000000" pitchFamily="2" charset="0"/>
              </a:rPr>
              <a:t>Šta je Galtonova daska?</a:t>
            </a:r>
            <a:endParaRPr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618" name="Google Shape;618;p37"/>
          <p:cNvSpPr txBox="1">
            <a:spLocks noGrp="1"/>
          </p:cNvSpPr>
          <p:nvPr>
            <p:ph type="body" idx="1"/>
          </p:nvPr>
        </p:nvSpPr>
        <p:spPr>
          <a:xfrm>
            <a:off x="720000" y="1290980"/>
            <a:ext cx="4705440" cy="30219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sr-Latn-RS" dirty="0">
                <a:latin typeface="Poppins" panose="00000500000000000000" pitchFamily="2" charset="0"/>
                <a:cs typeface="Poppins" panose="00000500000000000000" pitchFamily="2" charset="0"/>
              </a:rPr>
              <a:t>Galtonova daska je daska koja na vrhu poseduje levak, u sredini klinove, a na dnu uspravne pregrade. </a:t>
            </a:r>
          </a:p>
          <a:p>
            <a:pPr marL="0" indent="0">
              <a:buNone/>
            </a:pPr>
            <a:endParaRPr lang="sr-Latn-R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None/>
            </a:pPr>
            <a:r>
              <a:rPr lang="sr-Latn-RS" dirty="0">
                <a:latin typeface="Poppins" panose="00000500000000000000" pitchFamily="2" charset="0"/>
                <a:cs typeface="Poppins" panose="00000500000000000000" pitchFamily="2" charset="0"/>
              </a:rPr>
              <a:t>Levak je ispunjen kuglicama. Kada se daska položi uspravno, levak usmerava kuglice ka centru, gde potom bivaju rasute pomoću klinova. </a:t>
            </a:r>
          </a:p>
          <a:p>
            <a:pPr marL="0" indent="0">
              <a:buNone/>
            </a:pPr>
            <a:endParaRPr lang="sr-Latn-R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None/>
            </a:pPr>
            <a:r>
              <a:rPr lang="sr-Latn-RS" dirty="0">
                <a:latin typeface="Poppins" panose="00000500000000000000" pitchFamily="2" charset="0"/>
                <a:cs typeface="Poppins" panose="00000500000000000000" pitchFamily="2" charset="0"/>
              </a:rPr>
              <a:t>Nakon sudaranja sa klinovima kuglice padaju u različite vertikalne pregrade na dnu.</a:t>
            </a:r>
            <a:endParaRPr lang="sr-Latn-RS" dirty="0">
              <a:solidFill>
                <a:schemeClr val="dk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52234D-48E6-D5DE-2525-A513A9607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242" y="1290980"/>
            <a:ext cx="1879831" cy="333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12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617;p37">
            <a:extLst>
              <a:ext uri="{FF2B5EF4-FFF2-40B4-BE49-F238E27FC236}">
                <a16:creationId xmlns:a16="http://schemas.microsoft.com/office/drawing/2014/main" id="{CBA3EC63-8F1C-D421-E7D2-B101109EF0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latin typeface="Poppins Medium" panose="00000600000000000000" pitchFamily="2" charset="0"/>
                <a:cs typeface="Poppins Medium" panose="00000600000000000000" pitchFamily="2" charset="0"/>
              </a:rPr>
              <a:t>Čemu služi Galtonova daska?</a:t>
            </a:r>
            <a:endParaRPr sz="3000" dirty="0"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13" name="Google Shape;618;p37">
            <a:extLst>
              <a:ext uri="{FF2B5EF4-FFF2-40B4-BE49-F238E27FC236}">
                <a16:creationId xmlns:a16="http://schemas.microsoft.com/office/drawing/2014/main" id="{EF05E423-7321-77AF-7CEE-ED584865D434}"/>
              </a:ext>
            </a:extLst>
          </p:cNvPr>
          <p:cNvSpPr txBox="1">
            <a:spLocks/>
          </p:cNvSpPr>
          <p:nvPr/>
        </p:nvSpPr>
        <p:spPr>
          <a:xfrm>
            <a:off x="720000" y="1290980"/>
            <a:ext cx="4827360" cy="3021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Nunito Light"/>
              <a:buNone/>
            </a:pPr>
            <a:r>
              <a:rPr lang="sr-Latn-RS" dirty="0">
                <a:latin typeface="Poppins" panose="00000500000000000000" pitchFamily="2" charset="0"/>
                <a:cs typeface="Poppins" panose="00000500000000000000" pitchFamily="2" charset="0"/>
              </a:rPr>
              <a:t>Kreiranje prvog ovakvog uređaja pripisuje se Fransis Galtonu, engleskom statističaru. Galton je koristio ovu napravu za vizuelnu reprezentaciju koncepta verovatnoće. </a:t>
            </a:r>
          </a:p>
          <a:p>
            <a:pPr marL="0" indent="0">
              <a:buFont typeface="Nunito Light"/>
              <a:buNone/>
            </a:pPr>
            <a:endParaRPr lang="sr-Latn-RS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Font typeface="Nunito Light"/>
              <a:buNone/>
            </a:pPr>
            <a:r>
              <a:rPr lang="sr-Latn-RS" dirty="0">
                <a:latin typeface="Poppins" panose="00000500000000000000" pitchFamily="2" charset="0"/>
                <a:cs typeface="Poppins" panose="00000500000000000000" pitchFamily="2" charset="0"/>
              </a:rPr>
              <a:t>Galtonova daska demonstrira da iako ne možemo sa sigurnošću predvideti u kojoj pregradi će završiti pojedinačna kuglica, možemo sa određenom sigurnošću tvrditi kako će izgledati konačni raspored većeg broja kuglica.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7967A7-136D-244B-0D87-38DA0AB29C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8394" y="1307945"/>
            <a:ext cx="1813526" cy="32206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73DDA19-4B51-A614-4BD8-9FBC042FC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014" y="1147800"/>
            <a:ext cx="1958286" cy="3520720"/>
          </a:xfrm>
          <a:prstGeom prst="rect">
            <a:avLst/>
          </a:prstGeom>
        </p:spPr>
      </p:pic>
      <p:sp>
        <p:nvSpPr>
          <p:cNvPr id="8" name="Google Shape;617;p37">
            <a:extLst>
              <a:ext uri="{FF2B5EF4-FFF2-40B4-BE49-F238E27FC236}">
                <a16:creationId xmlns:a16="http://schemas.microsoft.com/office/drawing/2014/main" id="{12E5E0C5-E73C-E83D-DE93-3E365B989F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Elementi problema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9" name="Google Shape;618;p37">
            <a:extLst>
              <a:ext uri="{FF2B5EF4-FFF2-40B4-BE49-F238E27FC236}">
                <a16:creationId xmlns:a16="http://schemas.microsoft.com/office/drawing/2014/main" id="{0497F9EF-FB39-6E4E-FFFD-9443B7DE206B}"/>
              </a:ext>
            </a:extLst>
          </p:cNvPr>
          <p:cNvSpPr txBox="1">
            <a:spLocks/>
          </p:cNvSpPr>
          <p:nvPr/>
        </p:nvSpPr>
        <p:spPr>
          <a:xfrm>
            <a:off x="720000" y="1295400"/>
            <a:ext cx="482736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285750" indent="-285750">
              <a:lnSpc>
                <a:spcPct val="250000"/>
              </a:lnSpc>
              <a:buSzPct val="100000"/>
              <a:buFont typeface="Arial" panose="020B0604020202020204" pitchFamily="34" charset="0"/>
              <a:buChar char="•"/>
            </a:pPr>
            <a:r>
              <a:rPr lang="sr-Latn-RS" sz="1800" dirty="0">
                <a:latin typeface="Poppins Medium" panose="00000600000000000000" pitchFamily="2" charset="0"/>
                <a:cs typeface="Poppins Medium" panose="00000600000000000000" pitchFamily="2" charset="0"/>
              </a:rPr>
              <a:t>Kinematika</a:t>
            </a:r>
          </a:p>
          <a:p>
            <a:pPr marL="285750" indent="-285750">
              <a:lnSpc>
                <a:spcPct val="250000"/>
              </a:lnSpc>
              <a:buSzPct val="100000"/>
              <a:buFont typeface="Arial" panose="020B0604020202020204" pitchFamily="34" charset="0"/>
              <a:buChar char="•"/>
            </a:pPr>
            <a:r>
              <a:rPr lang="sr-Latn-RS" sz="1800" dirty="0">
                <a:latin typeface="Poppins Medium" panose="00000600000000000000" pitchFamily="2" charset="0"/>
                <a:cs typeface="Poppins Medium" panose="00000600000000000000" pitchFamily="2" charset="0"/>
              </a:rPr>
              <a:t>Otkrivanje sudara</a:t>
            </a:r>
          </a:p>
          <a:p>
            <a:pPr marL="285750" indent="-285750">
              <a:lnSpc>
                <a:spcPct val="250000"/>
              </a:lnSpc>
              <a:buSzPct val="100000"/>
              <a:buFont typeface="Arial" panose="020B0604020202020204" pitchFamily="34" charset="0"/>
              <a:buChar char="•"/>
            </a:pPr>
            <a:r>
              <a:rPr lang="sr-Latn-RS" sz="1800" dirty="0">
                <a:latin typeface="Poppins Medium" panose="00000600000000000000" pitchFamily="2" charset="0"/>
                <a:cs typeface="Poppins Medium" panose="00000600000000000000" pitchFamily="2" charset="0"/>
              </a:rPr>
              <a:t>Ograničenje kretanja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617;p37">
            <a:extLst>
              <a:ext uri="{FF2B5EF4-FFF2-40B4-BE49-F238E27FC236}">
                <a16:creationId xmlns:a16="http://schemas.microsoft.com/office/drawing/2014/main" id="{39155A20-B52D-E3A3-1A72-D17BF1A3EF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Kinematika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94DDDB-36E4-06A7-019D-928F75FDC840}"/>
              </a:ext>
            </a:extLst>
          </p:cNvPr>
          <p:cNvSpPr txBox="1"/>
          <p:nvPr/>
        </p:nvSpPr>
        <p:spPr>
          <a:xfrm>
            <a:off x="3444240" y="3439160"/>
            <a:ext cx="47447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self.speed += self.gravity * dt</a:t>
            </a:r>
            <a:endParaRPr lang="sr-Latn-RS" sz="20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self.position += self.speed * dt</a:t>
            </a:r>
          </a:p>
        </p:txBody>
      </p:sp>
      <p:sp>
        <p:nvSpPr>
          <p:cNvPr id="22" name="Google Shape;618;p37">
            <a:extLst>
              <a:ext uri="{FF2B5EF4-FFF2-40B4-BE49-F238E27FC236}">
                <a16:creationId xmlns:a16="http://schemas.microsoft.com/office/drawing/2014/main" id="{D1842C4A-DB82-4889-F196-E3735F5F6121}"/>
              </a:ext>
            </a:extLst>
          </p:cNvPr>
          <p:cNvSpPr txBox="1">
            <a:spLocks/>
          </p:cNvSpPr>
          <p:nvPr/>
        </p:nvSpPr>
        <p:spPr>
          <a:xfrm>
            <a:off x="720000" y="1336040"/>
            <a:ext cx="511184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Nunito Light"/>
              <a:buNone/>
            </a:pPr>
            <a:r>
              <a:rPr lang="sr-Latn-RS" sz="1600" dirty="0">
                <a:latin typeface="Poppins" panose="00000500000000000000" pitchFamily="2" charset="0"/>
                <a:cs typeface="Poppins" panose="00000500000000000000" pitchFamily="2" charset="0"/>
              </a:rPr>
              <a:t>Za rešavanje diferencijalnih jednačina kretanja korišćena je semi-implicit Ojlerova metoda.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617;p37">
            <a:extLst>
              <a:ext uri="{FF2B5EF4-FFF2-40B4-BE49-F238E27FC236}">
                <a16:creationId xmlns:a16="http://schemas.microsoft.com/office/drawing/2014/main" id="{6A923E43-A035-F027-2693-D2467132A6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Otkrivanje sudara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115DCC95-64CF-4E2F-3FE8-E3D5B80E02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9851674">
            <a:off x="1539261" y="1743238"/>
            <a:ext cx="1798578" cy="153289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D95DFC4-8FA7-BBB8-CE25-3A7BA9A8D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827269">
            <a:off x="4986217" y="1654274"/>
            <a:ext cx="2970397" cy="1964818"/>
          </a:xfrm>
          <a:prstGeom prst="rect">
            <a:avLst/>
          </a:prstGeom>
        </p:spPr>
      </p:pic>
      <p:sp>
        <p:nvSpPr>
          <p:cNvPr id="19" name="Google Shape;618;p37">
            <a:extLst>
              <a:ext uri="{FF2B5EF4-FFF2-40B4-BE49-F238E27FC236}">
                <a16:creationId xmlns:a16="http://schemas.microsoft.com/office/drawing/2014/main" id="{03B90948-D288-DCAB-7D17-3FA1B9AC949E}"/>
              </a:ext>
            </a:extLst>
          </p:cNvPr>
          <p:cNvSpPr txBox="1">
            <a:spLocks/>
          </p:cNvSpPr>
          <p:nvPr/>
        </p:nvSpPr>
        <p:spPr>
          <a:xfrm>
            <a:off x="1509915" y="3680052"/>
            <a:ext cx="1857270" cy="612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Nunito Light"/>
              <a:buNone/>
            </a:pPr>
            <a:r>
              <a:rPr lang="sr-Latn-RS" sz="1800" dirty="0">
                <a:latin typeface="Poppins Medium" panose="00000600000000000000" pitchFamily="2" charset="0"/>
                <a:cs typeface="Poppins Medium" panose="00000600000000000000" pitchFamily="2" charset="0"/>
              </a:rPr>
              <a:t>kruga i kruga</a:t>
            </a:r>
          </a:p>
        </p:txBody>
      </p:sp>
      <p:sp>
        <p:nvSpPr>
          <p:cNvPr id="20" name="Google Shape;618;p37">
            <a:extLst>
              <a:ext uri="{FF2B5EF4-FFF2-40B4-BE49-F238E27FC236}">
                <a16:creationId xmlns:a16="http://schemas.microsoft.com/office/drawing/2014/main" id="{E22D29FC-ABA7-C498-A760-DED77908367A}"/>
              </a:ext>
            </a:extLst>
          </p:cNvPr>
          <p:cNvSpPr txBox="1">
            <a:spLocks/>
          </p:cNvSpPr>
          <p:nvPr/>
        </p:nvSpPr>
        <p:spPr>
          <a:xfrm>
            <a:off x="4749800" y="3680052"/>
            <a:ext cx="3443230" cy="612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 algn="ctr">
              <a:buFont typeface="Nunito Light"/>
              <a:buNone/>
            </a:pPr>
            <a:r>
              <a:rPr lang="sr-Latn-RS" sz="1800" dirty="0">
                <a:latin typeface="Poppins Medium" panose="00000600000000000000" pitchFamily="2" charset="0"/>
                <a:cs typeface="Poppins Medium" panose="00000600000000000000" pitchFamily="2" charset="0"/>
              </a:rPr>
              <a:t>kruga i linije sa debljinom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617;p37">
            <a:extLst>
              <a:ext uri="{FF2B5EF4-FFF2-40B4-BE49-F238E27FC236}">
                <a16:creationId xmlns:a16="http://schemas.microsoft.com/office/drawing/2014/main" id="{75249ACE-B366-310E-CA23-3A275CB4F1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Primenjene optimizacije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sp>
        <p:nvSpPr>
          <p:cNvPr id="29" name="Google Shape;618;p37">
            <a:extLst>
              <a:ext uri="{FF2B5EF4-FFF2-40B4-BE49-F238E27FC236}">
                <a16:creationId xmlns:a16="http://schemas.microsoft.com/office/drawing/2014/main" id="{BDEC9BAD-8A5B-67AF-2FA6-D854C1DA9A9E}"/>
              </a:ext>
            </a:extLst>
          </p:cNvPr>
          <p:cNvSpPr txBox="1">
            <a:spLocks/>
          </p:cNvSpPr>
          <p:nvPr/>
        </p:nvSpPr>
        <p:spPr>
          <a:xfrm>
            <a:off x="720000" y="1341120"/>
            <a:ext cx="3689440" cy="297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77800" indent="-177800">
              <a:lnSpc>
                <a:spcPct val="20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sr-Latn-RS" sz="1500" dirty="0">
                <a:latin typeface="Poppins Medium" panose="00000600000000000000" pitchFamily="2" charset="0"/>
                <a:cs typeface="Poppins Medium" panose="00000600000000000000" pitchFamily="2" charset="0"/>
              </a:rPr>
              <a:t>Prostorno indeksiranje</a:t>
            </a:r>
          </a:p>
          <a:p>
            <a:pPr marL="177800" indent="-177800">
              <a:lnSpc>
                <a:spcPct val="200000"/>
              </a:lnSpc>
              <a:spcBef>
                <a:spcPts val="600"/>
              </a:spcBef>
              <a:buSzPct val="100000"/>
              <a:buFont typeface="Arial" panose="020B0604020202020204" pitchFamily="34" charset="0"/>
              <a:buChar char="•"/>
            </a:pPr>
            <a:r>
              <a:rPr lang="sr-Latn-RS" sz="1500" dirty="0">
                <a:latin typeface="Poppins Medium" panose="00000600000000000000" pitchFamily="2" charset="0"/>
                <a:cs typeface="Poppins Medium" panose="00000600000000000000" pitchFamily="2" charset="0"/>
              </a:rPr>
              <a:t>Konkurentno otkrivanje sudara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5279D18-551D-1D8A-BAEE-43E3EB1422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9791" y="1575887"/>
            <a:ext cx="1838649" cy="259370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6DFA3DF-2947-BDFA-C16D-C7A8E8F50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5480" y="1575887"/>
            <a:ext cx="1838649" cy="259370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617;p37">
            <a:extLst>
              <a:ext uri="{FF2B5EF4-FFF2-40B4-BE49-F238E27FC236}">
                <a16:creationId xmlns:a16="http://schemas.microsoft.com/office/drawing/2014/main" id="{C497AA59-1A6E-2132-841E-9D2230E0B82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Ograničenje kretanja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D42923FB-F76D-B6BB-05CF-AAF546007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190" y="1207920"/>
            <a:ext cx="2337944" cy="3298040"/>
          </a:xfrm>
          <a:prstGeom prst="rect">
            <a:avLst/>
          </a:prstGeom>
        </p:spPr>
      </p:pic>
      <p:sp>
        <p:nvSpPr>
          <p:cNvPr id="9" name="Google Shape;618;p37">
            <a:extLst>
              <a:ext uri="{FF2B5EF4-FFF2-40B4-BE49-F238E27FC236}">
                <a16:creationId xmlns:a16="http://schemas.microsoft.com/office/drawing/2014/main" id="{FC1E6E72-8A5B-5DFD-C737-82A889452C18}"/>
              </a:ext>
            </a:extLst>
          </p:cNvPr>
          <p:cNvSpPr txBox="1">
            <a:spLocks/>
          </p:cNvSpPr>
          <p:nvPr/>
        </p:nvSpPr>
        <p:spPr>
          <a:xfrm>
            <a:off x="720000" y="1336040"/>
            <a:ext cx="4172324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Nunito Light"/>
              <a:buNone/>
            </a:pPr>
            <a:r>
              <a:rPr lang="sr-Latn-RS" sz="1600" dirty="0">
                <a:latin typeface="Poppins" panose="00000500000000000000" pitchFamily="2" charset="0"/>
                <a:cs typeface="Poppins" panose="00000500000000000000" pitchFamily="2" charset="0"/>
              </a:rPr>
              <a:t>Kretanje kuglica ograničeno je levkom, klinovima i pregradama, kao i međusobnim sudaranjem.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17;p37">
            <a:extLst>
              <a:ext uri="{FF2B5EF4-FFF2-40B4-BE49-F238E27FC236}">
                <a16:creationId xmlns:a16="http://schemas.microsoft.com/office/drawing/2014/main" id="{659CED60-6D5A-5EA4-93D9-AD51765239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668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sr-Latn-RS" sz="3000" dirty="0">
                <a:solidFill>
                  <a:schemeClr val="tx1"/>
                </a:solidFill>
                <a:latin typeface="Poppins Medium" panose="00000600000000000000" pitchFamily="2" charset="0"/>
                <a:cs typeface="Poppins Medium" panose="00000600000000000000" pitchFamily="2" charset="0"/>
              </a:rPr>
              <a:t>Programsko rešenje</a:t>
            </a:r>
            <a:endParaRPr sz="3000" dirty="0">
              <a:solidFill>
                <a:schemeClr val="tx1"/>
              </a:solidFill>
              <a:latin typeface="Poppins Medium" panose="00000600000000000000" pitchFamily="2" charset="0"/>
              <a:cs typeface="Poppins Medium" panose="00000600000000000000" pitchFamily="2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2010F92-F5BD-EE71-DB05-B0354929C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90980"/>
            <a:ext cx="3855518" cy="3205227"/>
          </a:xfrm>
          <a:prstGeom prst="rect">
            <a:avLst/>
          </a:prstGeom>
        </p:spPr>
      </p:pic>
      <p:sp>
        <p:nvSpPr>
          <p:cNvPr id="21" name="Google Shape;618;p37">
            <a:extLst>
              <a:ext uri="{FF2B5EF4-FFF2-40B4-BE49-F238E27FC236}">
                <a16:creationId xmlns:a16="http://schemas.microsoft.com/office/drawing/2014/main" id="{BA2073E4-440C-86B9-B52E-C18A68FF402D}"/>
              </a:ext>
            </a:extLst>
          </p:cNvPr>
          <p:cNvSpPr txBox="1">
            <a:spLocks/>
          </p:cNvSpPr>
          <p:nvPr/>
        </p:nvSpPr>
        <p:spPr>
          <a:xfrm>
            <a:off x="720000" y="1290980"/>
            <a:ext cx="3562440" cy="30219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●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○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 Light"/>
              <a:buChar char="■"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buFont typeface="Nunito Light"/>
              <a:buNone/>
            </a:pP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Rešenje je pisano u programskom jeziku 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python</a:t>
            </a: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0" indent="0">
              <a:buFont typeface="Nunito Light"/>
              <a:buNone/>
            </a:pPr>
            <a:endParaRPr lang="sr-Latn-R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Font typeface="Nunito Light"/>
              <a:buNone/>
            </a:pP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Za grafički interfejs korišćeni su moduli 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pygame</a:t>
            </a: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i 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pygame</a:t>
            </a: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_</a:t>
            </a:r>
            <a:r>
              <a:rPr lang="en-U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widgets</a:t>
            </a: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</a:t>
            </a:r>
          </a:p>
          <a:p>
            <a:pPr marL="0" indent="0">
              <a:buFont typeface="Nunito Light"/>
              <a:buNone/>
            </a:pPr>
            <a:endParaRPr lang="sr-Latn-R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Font typeface="Nunito Light"/>
              <a:buNone/>
            </a:pP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Pomeranjem slajdera moguće je menjati parametre simulacije.</a:t>
            </a:r>
          </a:p>
          <a:p>
            <a:pPr marL="0" indent="0">
              <a:buFont typeface="Nunito Light"/>
              <a:buNone/>
            </a:pPr>
            <a:endParaRPr lang="sr-Latn-RS" dirty="0">
              <a:solidFill>
                <a:schemeClr val="tx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>
              <a:buFont typeface="Nunito Light"/>
              <a:buNone/>
            </a:pPr>
            <a:r>
              <a:rPr lang="sr-Latn-RS" dirty="0">
                <a:solidFill>
                  <a:schemeClr val="tx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Kliktanjem miša po tabli dodaju se nove kuglice u simulaciju.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edia Analysis and Interpretation - German - Foreign Language - 11th grade by Slidesgo">
  <a:themeElements>
    <a:clrScheme name="Simple Light">
      <a:dk1>
        <a:srgbClr val="000000"/>
      </a:dk1>
      <a:lt1>
        <a:srgbClr val="F8F8F8"/>
      </a:lt1>
      <a:dk2>
        <a:srgbClr val="0001B9"/>
      </a:dk2>
      <a:lt2>
        <a:srgbClr val="FF7900"/>
      </a:lt2>
      <a:accent1>
        <a:srgbClr val="FFB675"/>
      </a:accent1>
      <a:accent2>
        <a:srgbClr val="9797EC"/>
      </a:accent2>
      <a:accent3>
        <a:srgbClr val="CCCCCC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1872</TotalTime>
  <Words>280</Words>
  <Application>Microsoft Office PowerPoint</Application>
  <PresentationFormat>On-screen Show (16:9)</PresentationFormat>
  <Paragraphs>40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Consolas</vt:lpstr>
      <vt:lpstr>DM Sans</vt:lpstr>
      <vt:lpstr>Lato</vt:lpstr>
      <vt:lpstr>Nunito Light</vt:lpstr>
      <vt:lpstr>Poppins</vt:lpstr>
      <vt:lpstr>Poppins Medium</vt:lpstr>
      <vt:lpstr>Poppins SemiBold</vt:lpstr>
      <vt:lpstr>Media Analysis and Interpretation - German - Foreign Language - 11th grade by Slidesgo</vt:lpstr>
      <vt:lpstr>Simulacija Galtonove daske Momir Stanišić SV39-2022</vt:lpstr>
      <vt:lpstr>Šta je Galtonova daska?</vt:lpstr>
      <vt:lpstr>Čemu služi Galtonova daska?</vt:lpstr>
      <vt:lpstr>Elementi problema</vt:lpstr>
      <vt:lpstr>Kinematika</vt:lpstr>
      <vt:lpstr>Otkrivanje sudara</vt:lpstr>
      <vt:lpstr>Primenjene optimizacije</vt:lpstr>
      <vt:lpstr>Ograničenje kretanja</vt:lpstr>
      <vt:lpstr>Programsko rešenje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Media Analysis and Interpretation - German - Foreign Language</dc:title>
  <dc:creator>Momir</dc:creator>
  <cp:lastModifiedBy>SV 39/2022 - Stanišić Momir</cp:lastModifiedBy>
  <cp:revision>44</cp:revision>
  <dcterms:modified xsi:type="dcterms:W3CDTF">2024-01-31T08:47:10Z</dcterms:modified>
</cp:coreProperties>
</file>